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56" r:id="rId2"/>
    <p:sldId id="258" r:id="rId3"/>
    <p:sldId id="259" r:id="rId4"/>
    <p:sldId id="260" r:id="rId5"/>
    <p:sldId id="261"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879F5DE-02EA-4600-B94C-8F78C8CBD4C7}" v="121" dt="2024-12-06T12:41:03.9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8" d="100"/>
          <a:sy n="98" d="100"/>
        </p:scale>
        <p:origin x="6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hari, Jaz J (UG - Sust, Civ &amp; Env Eng)" userId="01bcab94-c4f6-4f06-b2bf-0296f4e94687" providerId="ADAL" clId="{6879F5DE-02EA-4600-B94C-8F78C8CBD4C7}"/>
    <pc:docChg chg="undo custSel modSld">
      <pc:chgData name="Johari, Jaz J (UG - Sust, Civ &amp; Env Eng)" userId="01bcab94-c4f6-4f06-b2bf-0296f4e94687" providerId="ADAL" clId="{6879F5DE-02EA-4600-B94C-8F78C8CBD4C7}" dt="2024-12-06T12:41:03.977" v="469"/>
      <pc:docMkLst>
        <pc:docMk/>
      </pc:docMkLst>
      <pc:sldChg chg="addSp delSp modSp mod modTransition modAnim">
        <pc:chgData name="Johari, Jaz J (UG - Sust, Civ &amp; Env Eng)" userId="01bcab94-c4f6-4f06-b2bf-0296f4e94687" providerId="ADAL" clId="{6879F5DE-02EA-4600-B94C-8F78C8CBD4C7}" dt="2024-12-06T11:53:04.796" v="354"/>
        <pc:sldMkLst>
          <pc:docMk/>
          <pc:sldMk cId="0" sldId="256"/>
        </pc:sldMkLst>
        <pc:spChg chg="mod">
          <ac:chgData name="Johari, Jaz J (UG - Sust, Civ &amp; Env Eng)" userId="01bcab94-c4f6-4f06-b2bf-0296f4e94687" providerId="ADAL" clId="{6879F5DE-02EA-4600-B94C-8F78C8CBD4C7}" dt="2024-12-06T10:40:40.419" v="0" actId="14100"/>
          <ac:spMkLst>
            <pc:docMk/>
            <pc:sldMk cId="0" sldId="256"/>
            <ac:spMk id="2" creationId="{4F37F2D4-958C-9642-CA78-AFFA16A573B6}"/>
          </ac:spMkLst>
        </pc:spChg>
        <pc:picChg chg="add del mod">
          <ac:chgData name="Johari, Jaz J (UG - Sust, Civ &amp; Env Eng)" userId="01bcab94-c4f6-4f06-b2bf-0296f4e94687" providerId="ADAL" clId="{6879F5DE-02EA-4600-B94C-8F78C8CBD4C7}" dt="2024-12-06T11:31:12.799" v="311"/>
          <ac:picMkLst>
            <pc:docMk/>
            <pc:sldMk cId="0" sldId="256"/>
            <ac:picMk id="8" creationId="{455E5D67-7F04-85D2-A623-B996FDB715C5}"/>
          </ac:picMkLst>
        </pc:picChg>
        <pc:picChg chg="add del mod ord">
          <ac:chgData name="Johari, Jaz J (UG - Sust, Civ &amp; Env Eng)" userId="01bcab94-c4f6-4f06-b2bf-0296f4e94687" providerId="ADAL" clId="{6879F5DE-02EA-4600-B94C-8F78C8CBD4C7}" dt="2024-12-06T11:31:19.052" v="312"/>
          <ac:picMkLst>
            <pc:docMk/>
            <pc:sldMk cId="0" sldId="256"/>
            <ac:picMk id="13" creationId="{D7329663-E8EE-C954-A477-D6334A20C82C}"/>
          </ac:picMkLst>
        </pc:picChg>
        <pc:picChg chg="add del mod">
          <ac:chgData name="Johari, Jaz J (UG - Sust, Civ &amp; Env Eng)" userId="01bcab94-c4f6-4f06-b2bf-0296f4e94687" providerId="ADAL" clId="{6879F5DE-02EA-4600-B94C-8F78C8CBD4C7}" dt="2024-12-06T11:31:25.675" v="315"/>
          <ac:picMkLst>
            <pc:docMk/>
            <pc:sldMk cId="0" sldId="256"/>
            <ac:picMk id="16" creationId="{BEDC392C-B62B-F01B-6551-57DA644F580A}"/>
          </ac:picMkLst>
        </pc:picChg>
        <pc:picChg chg="add del mod">
          <ac:chgData name="Johari, Jaz J (UG - Sust, Civ &amp; Env Eng)" userId="01bcab94-c4f6-4f06-b2bf-0296f4e94687" providerId="ADAL" clId="{6879F5DE-02EA-4600-B94C-8F78C8CBD4C7}" dt="2024-12-06T11:34:30.549" v="317"/>
          <ac:picMkLst>
            <pc:docMk/>
            <pc:sldMk cId="0" sldId="256"/>
            <ac:picMk id="17" creationId="{30790DE7-9278-F63D-480A-381283DD5636}"/>
          </ac:picMkLst>
        </pc:picChg>
        <pc:picChg chg="add del mod ord">
          <ac:chgData name="Johari, Jaz J (UG - Sust, Civ &amp; Env Eng)" userId="01bcab94-c4f6-4f06-b2bf-0296f4e94687" providerId="ADAL" clId="{6879F5DE-02EA-4600-B94C-8F78C8CBD4C7}" dt="2024-12-06T11:34:54.254" v="318"/>
          <ac:picMkLst>
            <pc:docMk/>
            <pc:sldMk cId="0" sldId="256"/>
            <ac:picMk id="20" creationId="{B1A3A0F2-FDAD-DD7B-5099-E79517AA3912}"/>
          </ac:picMkLst>
        </pc:picChg>
        <pc:picChg chg="add del mod">
          <ac:chgData name="Johari, Jaz J (UG - Sust, Civ &amp; Env Eng)" userId="01bcab94-c4f6-4f06-b2bf-0296f4e94687" providerId="ADAL" clId="{6879F5DE-02EA-4600-B94C-8F78C8CBD4C7}" dt="2024-12-06T11:34:56.814" v="320"/>
          <ac:picMkLst>
            <pc:docMk/>
            <pc:sldMk cId="0" sldId="256"/>
            <ac:picMk id="21" creationId="{F87D724C-DECE-FF52-A660-46C6AD0ABB29}"/>
          </ac:picMkLst>
        </pc:picChg>
        <pc:picChg chg="add del mod ord">
          <ac:chgData name="Johari, Jaz J (UG - Sust, Civ &amp; Env Eng)" userId="01bcab94-c4f6-4f06-b2bf-0296f4e94687" providerId="ADAL" clId="{6879F5DE-02EA-4600-B94C-8F78C8CBD4C7}" dt="2024-12-06T11:35:05.301" v="321"/>
          <ac:picMkLst>
            <pc:docMk/>
            <pc:sldMk cId="0" sldId="256"/>
            <ac:picMk id="24" creationId="{404F493E-4418-03B1-A750-1C122B307323}"/>
          </ac:picMkLst>
        </pc:picChg>
        <pc:picChg chg="add del mod">
          <ac:chgData name="Johari, Jaz J (UG - Sust, Civ &amp; Env Eng)" userId="01bcab94-c4f6-4f06-b2bf-0296f4e94687" providerId="ADAL" clId="{6879F5DE-02EA-4600-B94C-8F78C8CBD4C7}" dt="2024-12-06T11:36:29.639" v="323"/>
          <ac:picMkLst>
            <pc:docMk/>
            <pc:sldMk cId="0" sldId="256"/>
            <ac:picMk id="25" creationId="{97FD84A8-66B1-1F1A-EED3-5E5429A04956}"/>
          </ac:picMkLst>
        </pc:picChg>
        <pc:picChg chg="add del mod ord">
          <ac:chgData name="Johari, Jaz J (UG - Sust, Civ &amp; Env Eng)" userId="01bcab94-c4f6-4f06-b2bf-0296f4e94687" providerId="ADAL" clId="{6879F5DE-02EA-4600-B94C-8F78C8CBD4C7}" dt="2024-12-06T11:37:25.471" v="324"/>
          <ac:picMkLst>
            <pc:docMk/>
            <pc:sldMk cId="0" sldId="256"/>
            <ac:picMk id="32" creationId="{16B84CEE-4BEC-9A9A-C7EF-F03EE9CD884E}"/>
          </ac:picMkLst>
        </pc:picChg>
        <pc:picChg chg="add del mod">
          <ac:chgData name="Johari, Jaz J (UG - Sust, Civ &amp; Env Eng)" userId="01bcab94-c4f6-4f06-b2bf-0296f4e94687" providerId="ADAL" clId="{6879F5DE-02EA-4600-B94C-8F78C8CBD4C7}" dt="2024-12-06T11:39:34.777" v="326"/>
          <ac:picMkLst>
            <pc:docMk/>
            <pc:sldMk cId="0" sldId="256"/>
            <ac:picMk id="33" creationId="{5C00B8AC-D63A-F223-061F-DBB2ADDB6B69}"/>
          </ac:picMkLst>
        </pc:picChg>
        <pc:picChg chg="add del mod ord">
          <ac:chgData name="Johari, Jaz J (UG - Sust, Civ &amp; Env Eng)" userId="01bcab94-c4f6-4f06-b2bf-0296f4e94687" providerId="ADAL" clId="{6879F5DE-02EA-4600-B94C-8F78C8CBD4C7}" dt="2024-12-06T11:39:42.906" v="327"/>
          <ac:picMkLst>
            <pc:docMk/>
            <pc:sldMk cId="0" sldId="256"/>
            <ac:picMk id="41" creationId="{51263076-057F-F9A8-EB61-5CCCC8172E60}"/>
          </ac:picMkLst>
        </pc:picChg>
        <pc:picChg chg="add del mod">
          <ac:chgData name="Johari, Jaz J (UG - Sust, Civ &amp; Env Eng)" userId="01bcab94-c4f6-4f06-b2bf-0296f4e94687" providerId="ADAL" clId="{6879F5DE-02EA-4600-B94C-8F78C8CBD4C7}" dt="2024-12-06T11:40:06.927" v="329"/>
          <ac:picMkLst>
            <pc:docMk/>
            <pc:sldMk cId="0" sldId="256"/>
            <ac:picMk id="42" creationId="{3D61DB32-F92C-F9C4-3412-329B17D7B5A1}"/>
          </ac:picMkLst>
        </pc:picChg>
        <pc:picChg chg="add del mod ord">
          <ac:chgData name="Johari, Jaz J (UG - Sust, Civ &amp; Env Eng)" userId="01bcab94-c4f6-4f06-b2bf-0296f4e94687" providerId="ADAL" clId="{6879F5DE-02EA-4600-B94C-8F78C8CBD4C7}" dt="2024-12-06T11:40:17.633" v="330"/>
          <ac:picMkLst>
            <pc:docMk/>
            <pc:sldMk cId="0" sldId="256"/>
            <ac:picMk id="47" creationId="{675291FF-5A1D-EC24-FEAB-905DB684221E}"/>
          </ac:picMkLst>
        </pc:picChg>
        <pc:picChg chg="add del mod">
          <ac:chgData name="Johari, Jaz J (UG - Sust, Civ &amp; Env Eng)" userId="01bcab94-c4f6-4f06-b2bf-0296f4e94687" providerId="ADAL" clId="{6879F5DE-02EA-4600-B94C-8F78C8CBD4C7}" dt="2024-12-06T11:45:10.177" v="332"/>
          <ac:picMkLst>
            <pc:docMk/>
            <pc:sldMk cId="0" sldId="256"/>
            <ac:picMk id="48" creationId="{9AA69675-FB5E-0495-CAC0-49CEDA29F5D4}"/>
          </ac:picMkLst>
        </pc:picChg>
        <pc:picChg chg="add del mod ord">
          <ac:chgData name="Johari, Jaz J (UG - Sust, Civ &amp; Env Eng)" userId="01bcab94-c4f6-4f06-b2bf-0296f4e94687" providerId="ADAL" clId="{6879F5DE-02EA-4600-B94C-8F78C8CBD4C7}" dt="2024-12-06T11:45:15.335" v="333"/>
          <ac:picMkLst>
            <pc:docMk/>
            <pc:sldMk cId="0" sldId="256"/>
            <ac:picMk id="59" creationId="{B07B7CA3-49F3-558D-D3D4-C4B702B8EBE6}"/>
          </ac:picMkLst>
        </pc:picChg>
        <pc:picChg chg="add del mod">
          <ac:chgData name="Johari, Jaz J (UG - Sust, Civ &amp; Env Eng)" userId="01bcab94-c4f6-4f06-b2bf-0296f4e94687" providerId="ADAL" clId="{6879F5DE-02EA-4600-B94C-8F78C8CBD4C7}" dt="2024-12-06T11:46:18.168" v="336"/>
          <ac:picMkLst>
            <pc:docMk/>
            <pc:sldMk cId="0" sldId="256"/>
            <ac:picMk id="64" creationId="{3A045582-024E-D782-67C6-B33254EC403B}"/>
          </ac:picMkLst>
        </pc:picChg>
        <pc:picChg chg="add del mod">
          <ac:chgData name="Johari, Jaz J (UG - Sust, Civ &amp; Env Eng)" userId="01bcab94-c4f6-4f06-b2bf-0296f4e94687" providerId="ADAL" clId="{6879F5DE-02EA-4600-B94C-8F78C8CBD4C7}" dt="2024-12-06T11:47:09.635" v="338"/>
          <ac:picMkLst>
            <pc:docMk/>
            <pc:sldMk cId="0" sldId="256"/>
            <ac:picMk id="65" creationId="{467F3DC6-51D7-1D30-8F33-9EB7770B8B5B}"/>
          </ac:picMkLst>
        </pc:picChg>
        <pc:picChg chg="add del mod ord">
          <ac:chgData name="Johari, Jaz J (UG - Sust, Civ &amp; Env Eng)" userId="01bcab94-c4f6-4f06-b2bf-0296f4e94687" providerId="ADAL" clId="{6879F5DE-02EA-4600-B94C-8F78C8CBD4C7}" dt="2024-12-06T11:47:31.903" v="339"/>
          <ac:picMkLst>
            <pc:docMk/>
            <pc:sldMk cId="0" sldId="256"/>
            <ac:picMk id="70" creationId="{9371ECBB-8AF4-1D05-16BB-499F39A6045D}"/>
          </ac:picMkLst>
        </pc:picChg>
        <pc:picChg chg="add del mod">
          <ac:chgData name="Johari, Jaz J (UG - Sust, Civ &amp; Env Eng)" userId="01bcab94-c4f6-4f06-b2bf-0296f4e94687" providerId="ADAL" clId="{6879F5DE-02EA-4600-B94C-8F78C8CBD4C7}" dt="2024-12-06T11:47:34.281" v="341"/>
          <ac:picMkLst>
            <pc:docMk/>
            <pc:sldMk cId="0" sldId="256"/>
            <ac:picMk id="71" creationId="{7BF0CB52-E9E6-01CE-A64D-AB6A32D78F61}"/>
          </ac:picMkLst>
        </pc:picChg>
        <pc:picChg chg="add del mod ord">
          <ac:chgData name="Johari, Jaz J (UG - Sust, Civ &amp; Env Eng)" userId="01bcab94-c4f6-4f06-b2bf-0296f4e94687" providerId="ADAL" clId="{6879F5DE-02EA-4600-B94C-8F78C8CBD4C7}" dt="2024-12-06T11:47:42.674" v="342"/>
          <ac:picMkLst>
            <pc:docMk/>
            <pc:sldMk cId="0" sldId="256"/>
            <ac:picMk id="74" creationId="{3662B6F2-528B-8527-26EA-3395D3FD2BE2}"/>
          </ac:picMkLst>
        </pc:picChg>
        <pc:picChg chg="add del mod">
          <ac:chgData name="Johari, Jaz J (UG - Sust, Civ &amp; Env Eng)" userId="01bcab94-c4f6-4f06-b2bf-0296f4e94687" providerId="ADAL" clId="{6879F5DE-02EA-4600-B94C-8F78C8CBD4C7}" dt="2024-12-06T11:47:44.452" v="344"/>
          <ac:picMkLst>
            <pc:docMk/>
            <pc:sldMk cId="0" sldId="256"/>
            <ac:picMk id="75" creationId="{60A7F256-69D5-C95B-B4ED-D483E1452C5C}"/>
          </ac:picMkLst>
        </pc:picChg>
        <pc:picChg chg="add del mod ord">
          <ac:chgData name="Johari, Jaz J (UG - Sust, Civ &amp; Env Eng)" userId="01bcab94-c4f6-4f06-b2bf-0296f4e94687" providerId="ADAL" clId="{6879F5DE-02EA-4600-B94C-8F78C8CBD4C7}" dt="2024-12-06T11:48:44.917" v="345"/>
          <ac:picMkLst>
            <pc:docMk/>
            <pc:sldMk cId="0" sldId="256"/>
            <ac:picMk id="78" creationId="{80B0C17F-91A1-5606-18BD-58771E980D70}"/>
          </ac:picMkLst>
        </pc:picChg>
        <pc:picChg chg="add del mod">
          <ac:chgData name="Johari, Jaz J (UG - Sust, Civ &amp; Env Eng)" userId="01bcab94-c4f6-4f06-b2bf-0296f4e94687" providerId="ADAL" clId="{6879F5DE-02EA-4600-B94C-8F78C8CBD4C7}" dt="2024-12-06T11:49:40.160" v="347"/>
          <ac:picMkLst>
            <pc:docMk/>
            <pc:sldMk cId="0" sldId="256"/>
            <ac:picMk id="79" creationId="{D6CD21A1-5AA2-0309-DEC6-9AFBF8FE9D04}"/>
          </ac:picMkLst>
        </pc:picChg>
        <pc:picChg chg="add del mod ord">
          <ac:chgData name="Johari, Jaz J (UG - Sust, Civ &amp; Env Eng)" userId="01bcab94-c4f6-4f06-b2bf-0296f4e94687" providerId="ADAL" clId="{6879F5DE-02EA-4600-B94C-8F78C8CBD4C7}" dt="2024-12-06T11:49:49.008" v="348"/>
          <ac:picMkLst>
            <pc:docMk/>
            <pc:sldMk cId="0" sldId="256"/>
            <ac:picMk id="83" creationId="{2012BF93-7425-51EC-B576-836D668F1F29}"/>
          </ac:picMkLst>
        </pc:picChg>
        <pc:picChg chg="add del mod">
          <ac:chgData name="Johari, Jaz J (UG - Sust, Civ &amp; Env Eng)" userId="01bcab94-c4f6-4f06-b2bf-0296f4e94687" providerId="ADAL" clId="{6879F5DE-02EA-4600-B94C-8F78C8CBD4C7}" dt="2024-12-06T11:49:56.677" v="350"/>
          <ac:picMkLst>
            <pc:docMk/>
            <pc:sldMk cId="0" sldId="256"/>
            <ac:picMk id="84" creationId="{E2ED7E19-75C2-FDC4-9326-BE53E37BA5B6}"/>
          </ac:picMkLst>
        </pc:picChg>
        <pc:picChg chg="add del mod ord">
          <ac:chgData name="Johari, Jaz J (UG - Sust, Civ &amp; Env Eng)" userId="01bcab94-c4f6-4f06-b2bf-0296f4e94687" providerId="ADAL" clId="{6879F5DE-02EA-4600-B94C-8F78C8CBD4C7}" dt="2024-12-06T11:50:53" v="351"/>
          <ac:picMkLst>
            <pc:docMk/>
            <pc:sldMk cId="0" sldId="256"/>
            <ac:picMk id="88" creationId="{40034E48-4143-4E9C-CBFA-AC1DB4A40588}"/>
          </ac:picMkLst>
        </pc:picChg>
        <pc:picChg chg="add del mod">
          <ac:chgData name="Johari, Jaz J (UG - Sust, Civ &amp; Env Eng)" userId="01bcab94-c4f6-4f06-b2bf-0296f4e94687" providerId="ADAL" clId="{6879F5DE-02EA-4600-B94C-8F78C8CBD4C7}" dt="2024-12-06T11:52:10.697" v="353"/>
          <ac:picMkLst>
            <pc:docMk/>
            <pc:sldMk cId="0" sldId="256"/>
            <ac:picMk id="89" creationId="{E441D6C0-F174-46B7-588A-638454239F4D}"/>
          </ac:picMkLst>
        </pc:picChg>
        <pc:picChg chg="add del mod ord">
          <ac:chgData name="Johari, Jaz J (UG - Sust, Civ &amp; Env Eng)" userId="01bcab94-c4f6-4f06-b2bf-0296f4e94687" providerId="ADAL" clId="{6879F5DE-02EA-4600-B94C-8F78C8CBD4C7}" dt="2024-12-06T11:53:04.796" v="354"/>
          <ac:picMkLst>
            <pc:docMk/>
            <pc:sldMk cId="0" sldId="256"/>
            <ac:picMk id="94" creationId="{C48E6602-12E8-CBE7-40CF-94C406AAF3A7}"/>
          </ac:picMkLst>
        </pc:picChg>
        <pc:picChg chg="add mod">
          <ac:chgData name="Johari, Jaz J (UG - Sust, Civ &amp; Env Eng)" userId="01bcab94-c4f6-4f06-b2bf-0296f4e94687" providerId="ADAL" clId="{6879F5DE-02EA-4600-B94C-8F78C8CBD4C7}" dt="2024-12-06T11:53:04.796" v="354"/>
          <ac:picMkLst>
            <pc:docMk/>
            <pc:sldMk cId="0" sldId="256"/>
            <ac:picMk id="95" creationId="{41511603-C166-5205-5CB7-F56799430F18}"/>
          </ac:picMkLst>
        </pc:picChg>
      </pc:sldChg>
      <pc:sldChg chg="addSp delSp modSp mod modTransition modAnim">
        <pc:chgData name="Johari, Jaz J (UG - Sust, Civ &amp; Env Eng)" userId="01bcab94-c4f6-4f06-b2bf-0296f4e94687" providerId="ADAL" clId="{6879F5DE-02EA-4600-B94C-8F78C8CBD4C7}" dt="2024-12-06T11:57:53.273" v="370"/>
        <pc:sldMkLst>
          <pc:docMk/>
          <pc:sldMk cId="0" sldId="258"/>
        </pc:sldMkLst>
        <pc:picChg chg="add del mod">
          <ac:chgData name="Johari, Jaz J (UG - Sust, Civ &amp; Env Eng)" userId="01bcab94-c4f6-4f06-b2bf-0296f4e94687" providerId="ADAL" clId="{6879F5DE-02EA-4600-B94C-8F78C8CBD4C7}" dt="2024-12-06T11:53:48.748" v="357"/>
          <ac:picMkLst>
            <pc:docMk/>
            <pc:sldMk cId="0" sldId="258"/>
            <ac:picMk id="42" creationId="{2D674B38-1FB8-29CD-5085-9E83B837311F}"/>
          </ac:picMkLst>
        </pc:picChg>
        <pc:picChg chg="add del mod ord">
          <ac:chgData name="Johari, Jaz J (UG - Sust, Civ &amp; Env Eng)" userId="01bcab94-c4f6-4f06-b2bf-0296f4e94687" providerId="ADAL" clId="{6879F5DE-02EA-4600-B94C-8F78C8CBD4C7}" dt="2024-12-06T11:54:16.283" v="358"/>
          <ac:picMkLst>
            <pc:docMk/>
            <pc:sldMk cId="0" sldId="258"/>
            <ac:picMk id="45" creationId="{6DEEE7BA-4DAF-2FBD-0976-A2B577AC6737}"/>
          </ac:picMkLst>
        </pc:picChg>
        <pc:picChg chg="add del mod">
          <ac:chgData name="Johari, Jaz J (UG - Sust, Civ &amp; Env Eng)" userId="01bcab94-c4f6-4f06-b2bf-0296f4e94687" providerId="ADAL" clId="{6879F5DE-02EA-4600-B94C-8F78C8CBD4C7}" dt="2024-12-06T11:54:35.202" v="360"/>
          <ac:picMkLst>
            <pc:docMk/>
            <pc:sldMk cId="0" sldId="258"/>
            <ac:picMk id="46" creationId="{C49DB199-B60E-428F-515C-E054D04B32F9}"/>
          </ac:picMkLst>
        </pc:picChg>
        <pc:picChg chg="add del mod ord">
          <ac:chgData name="Johari, Jaz J (UG - Sust, Civ &amp; Env Eng)" userId="01bcab94-c4f6-4f06-b2bf-0296f4e94687" providerId="ADAL" clId="{6879F5DE-02EA-4600-B94C-8F78C8CBD4C7}" dt="2024-12-06T11:54:41.942" v="361"/>
          <ac:picMkLst>
            <pc:docMk/>
            <pc:sldMk cId="0" sldId="258"/>
            <ac:picMk id="50" creationId="{8AAC9F44-AAA9-6F3A-651A-F4C8A3A0E7B6}"/>
          </ac:picMkLst>
        </pc:picChg>
        <pc:picChg chg="add del mod">
          <ac:chgData name="Johari, Jaz J (UG - Sust, Civ &amp; Env Eng)" userId="01bcab94-c4f6-4f06-b2bf-0296f4e94687" providerId="ADAL" clId="{6879F5DE-02EA-4600-B94C-8F78C8CBD4C7}" dt="2024-12-06T11:54:43.437" v="363"/>
          <ac:picMkLst>
            <pc:docMk/>
            <pc:sldMk cId="0" sldId="258"/>
            <ac:picMk id="51" creationId="{33D61381-CCC3-AC46-C24A-6173FC8EAA98}"/>
          </ac:picMkLst>
        </pc:picChg>
        <pc:picChg chg="add del mod ord">
          <ac:chgData name="Johari, Jaz J (UG - Sust, Civ &amp; Env Eng)" userId="01bcab94-c4f6-4f06-b2bf-0296f4e94687" providerId="ADAL" clId="{6879F5DE-02EA-4600-B94C-8F78C8CBD4C7}" dt="2024-12-06T11:55:57.846" v="364"/>
          <ac:picMkLst>
            <pc:docMk/>
            <pc:sldMk cId="0" sldId="258"/>
            <ac:picMk id="54" creationId="{D97E12BE-355B-938E-C4A0-7BC9300BCCAF}"/>
          </ac:picMkLst>
        </pc:picChg>
        <pc:picChg chg="add del mod">
          <ac:chgData name="Johari, Jaz J (UG - Sust, Civ &amp; Env Eng)" userId="01bcab94-c4f6-4f06-b2bf-0296f4e94687" providerId="ADAL" clId="{6879F5DE-02EA-4600-B94C-8F78C8CBD4C7}" dt="2024-12-06T11:56:02.336" v="366"/>
          <ac:picMkLst>
            <pc:docMk/>
            <pc:sldMk cId="0" sldId="258"/>
            <ac:picMk id="55" creationId="{08DB63EA-6155-93D9-7560-A72DC05CF425}"/>
          </ac:picMkLst>
        </pc:picChg>
        <pc:picChg chg="add del mod ord">
          <ac:chgData name="Johari, Jaz J (UG - Sust, Civ &amp; Env Eng)" userId="01bcab94-c4f6-4f06-b2bf-0296f4e94687" providerId="ADAL" clId="{6879F5DE-02EA-4600-B94C-8F78C8CBD4C7}" dt="2024-12-06T11:56:13.802" v="367"/>
          <ac:picMkLst>
            <pc:docMk/>
            <pc:sldMk cId="0" sldId="258"/>
            <ac:picMk id="58" creationId="{F8540BFE-4906-B5AA-1A41-5982FEA040D2}"/>
          </ac:picMkLst>
        </pc:picChg>
        <pc:picChg chg="add del mod">
          <ac:chgData name="Johari, Jaz J (UG - Sust, Civ &amp; Env Eng)" userId="01bcab94-c4f6-4f06-b2bf-0296f4e94687" providerId="ADAL" clId="{6879F5DE-02EA-4600-B94C-8F78C8CBD4C7}" dt="2024-12-06T11:56:15.269" v="369"/>
          <ac:picMkLst>
            <pc:docMk/>
            <pc:sldMk cId="0" sldId="258"/>
            <ac:picMk id="59" creationId="{4D774716-2AFA-DBDF-7DC4-4128931EAF78}"/>
          </ac:picMkLst>
        </pc:picChg>
        <pc:picChg chg="add del mod ord">
          <ac:chgData name="Johari, Jaz J (UG - Sust, Civ &amp; Env Eng)" userId="01bcab94-c4f6-4f06-b2bf-0296f4e94687" providerId="ADAL" clId="{6879F5DE-02EA-4600-B94C-8F78C8CBD4C7}" dt="2024-12-06T11:57:53.273" v="370"/>
          <ac:picMkLst>
            <pc:docMk/>
            <pc:sldMk cId="0" sldId="258"/>
            <ac:picMk id="62" creationId="{1B65D028-5CD1-F14E-2E4A-59E528E47127}"/>
          </ac:picMkLst>
        </pc:picChg>
        <pc:picChg chg="add mod">
          <ac:chgData name="Johari, Jaz J (UG - Sust, Civ &amp; Env Eng)" userId="01bcab94-c4f6-4f06-b2bf-0296f4e94687" providerId="ADAL" clId="{6879F5DE-02EA-4600-B94C-8F78C8CBD4C7}" dt="2024-12-06T11:57:53.273" v="370"/>
          <ac:picMkLst>
            <pc:docMk/>
            <pc:sldMk cId="0" sldId="258"/>
            <ac:picMk id="63" creationId="{83E46400-6393-89DA-60C6-454D5DBE3679}"/>
          </ac:picMkLst>
        </pc:picChg>
      </pc:sldChg>
      <pc:sldChg chg="addSp delSp modSp mod modTransition modAnim">
        <pc:chgData name="Johari, Jaz J (UG - Sust, Civ &amp; Env Eng)" userId="01bcab94-c4f6-4f06-b2bf-0296f4e94687" providerId="ADAL" clId="{6879F5DE-02EA-4600-B94C-8F78C8CBD4C7}" dt="2024-12-06T12:41:03.977" v="469"/>
        <pc:sldMkLst>
          <pc:docMk/>
          <pc:sldMk cId="0" sldId="259"/>
        </pc:sldMkLst>
        <pc:spChg chg="mod">
          <ac:chgData name="Johari, Jaz J (UG - Sust, Civ &amp; Env Eng)" userId="01bcab94-c4f6-4f06-b2bf-0296f4e94687" providerId="ADAL" clId="{6879F5DE-02EA-4600-B94C-8F78C8CBD4C7}" dt="2024-12-06T10:42:54.220" v="15" actId="1076"/>
          <ac:spMkLst>
            <pc:docMk/>
            <pc:sldMk cId="0" sldId="259"/>
            <ac:spMk id="4" creationId="{CD66C7C8-2BA9-AD86-0DA2-E12FD451CB2C}"/>
          </ac:spMkLst>
        </pc:spChg>
        <pc:picChg chg="add del mod">
          <ac:chgData name="Johari, Jaz J (UG - Sust, Civ &amp; Env Eng)" userId="01bcab94-c4f6-4f06-b2bf-0296f4e94687" providerId="ADAL" clId="{6879F5DE-02EA-4600-B94C-8F78C8CBD4C7}" dt="2024-12-06T11:58:59.241" v="373"/>
          <ac:picMkLst>
            <pc:docMk/>
            <pc:sldMk cId="0" sldId="259"/>
            <ac:picMk id="14" creationId="{33C5F58A-CC9D-E2E2-52B1-E5036218DC5F}"/>
          </ac:picMkLst>
        </pc:picChg>
        <pc:picChg chg="add del mod ord">
          <ac:chgData name="Johari, Jaz J (UG - Sust, Civ &amp; Env Eng)" userId="01bcab94-c4f6-4f06-b2bf-0296f4e94687" providerId="ADAL" clId="{6879F5DE-02EA-4600-B94C-8F78C8CBD4C7}" dt="2024-12-06T11:59:05.825" v="374"/>
          <ac:picMkLst>
            <pc:docMk/>
            <pc:sldMk cId="0" sldId="259"/>
            <ac:picMk id="17" creationId="{B35B3D19-743C-4F4E-F6F4-E098DE0695A7}"/>
          </ac:picMkLst>
        </pc:picChg>
        <pc:picChg chg="add del mod">
          <ac:chgData name="Johari, Jaz J (UG - Sust, Civ &amp; Env Eng)" userId="01bcab94-c4f6-4f06-b2bf-0296f4e94687" providerId="ADAL" clId="{6879F5DE-02EA-4600-B94C-8F78C8CBD4C7}" dt="2024-12-06T11:59:07.491" v="376"/>
          <ac:picMkLst>
            <pc:docMk/>
            <pc:sldMk cId="0" sldId="259"/>
            <ac:picMk id="18" creationId="{23EA2ABE-31EA-23B4-BD59-270DF202BA60}"/>
          </ac:picMkLst>
        </pc:picChg>
        <pc:picChg chg="add del mod ord">
          <ac:chgData name="Johari, Jaz J (UG - Sust, Civ &amp; Env Eng)" userId="01bcab94-c4f6-4f06-b2bf-0296f4e94687" providerId="ADAL" clId="{6879F5DE-02EA-4600-B94C-8F78C8CBD4C7}" dt="2024-12-06T11:59:13.626" v="377"/>
          <ac:picMkLst>
            <pc:docMk/>
            <pc:sldMk cId="0" sldId="259"/>
            <ac:picMk id="21" creationId="{55B63079-D95D-ED5F-BDD3-57F8D0DE18C8}"/>
          </ac:picMkLst>
        </pc:picChg>
        <pc:picChg chg="add del mod">
          <ac:chgData name="Johari, Jaz J (UG - Sust, Civ &amp; Env Eng)" userId="01bcab94-c4f6-4f06-b2bf-0296f4e94687" providerId="ADAL" clId="{6879F5DE-02EA-4600-B94C-8F78C8CBD4C7}" dt="2024-12-06T11:59:15.265" v="379"/>
          <ac:picMkLst>
            <pc:docMk/>
            <pc:sldMk cId="0" sldId="259"/>
            <ac:picMk id="22" creationId="{AFE19778-38EC-EA69-D323-E3D50AF6C5CF}"/>
          </ac:picMkLst>
        </pc:picChg>
        <pc:picChg chg="add del mod ord">
          <ac:chgData name="Johari, Jaz J (UG - Sust, Civ &amp; Env Eng)" userId="01bcab94-c4f6-4f06-b2bf-0296f4e94687" providerId="ADAL" clId="{6879F5DE-02EA-4600-B94C-8F78C8CBD4C7}" dt="2024-12-06T11:59:30.363" v="380"/>
          <ac:picMkLst>
            <pc:docMk/>
            <pc:sldMk cId="0" sldId="259"/>
            <ac:picMk id="26" creationId="{5D20E19A-BADC-6BEA-2831-456A17A0A44E}"/>
          </ac:picMkLst>
        </pc:picChg>
        <pc:picChg chg="add del mod">
          <ac:chgData name="Johari, Jaz J (UG - Sust, Civ &amp; Env Eng)" userId="01bcab94-c4f6-4f06-b2bf-0296f4e94687" providerId="ADAL" clId="{6879F5DE-02EA-4600-B94C-8F78C8CBD4C7}" dt="2024-12-06T11:59:31.797" v="382"/>
          <ac:picMkLst>
            <pc:docMk/>
            <pc:sldMk cId="0" sldId="259"/>
            <ac:picMk id="27" creationId="{0D7A6319-28DD-0270-FD4D-4EE3BAA47426}"/>
          </ac:picMkLst>
        </pc:picChg>
        <pc:picChg chg="add del mod ord">
          <ac:chgData name="Johari, Jaz J (UG - Sust, Civ &amp; Env Eng)" userId="01bcab94-c4f6-4f06-b2bf-0296f4e94687" providerId="ADAL" clId="{6879F5DE-02EA-4600-B94C-8F78C8CBD4C7}" dt="2024-12-06T12:00:26.636" v="383"/>
          <ac:picMkLst>
            <pc:docMk/>
            <pc:sldMk cId="0" sldId="259"/>
            <ac:picMk id="30" creationId="{BD8BA8A4-A55A-9287-68C7-474CF7B855A7}"/>
          </ac:picMkLst>
        </pc:picChg>
        <pc:picChg chg="add del mod">
          <ac:chgData name="Johari, Jaz J (UG - Sust, Civ &amp; Env Eng)" userId="01bcab94-c4f6-4f06-b2bf-0296f4e94687" providerId="ADAL" clId="{6879F5DE-02EA-4600-B94C-8F78C8CBD4C7}" dt="2024-12-06T12:01:23.864" v="385"/>
          <ac:picMkLst>
            <pc:docMk/>
            <pc:sldMk cId="0" sldId="259"/>
            <ac:picMk id="31" creationId="{E988F677-1924-FC42-7C2D-0EFCFB8586A0}"/>
          </ac:picMkLst>
        </pc:picChg>
        <pc:picChg chg="add del mod ord">
          <ac:chgData name="Johari, Jaz J (UG - Sust, Civ &amp; Env Eng)" userId="01bcab94-c4f6-4f06-b2bf-0296f4e94687" providerId="ADAL" clId="{6879F5DE-02EA-4600-B94C-8F78C8CBD4C7}" dt="2024-12-06T12:01:33.315" v="386"/>
          <ac:picMkLst>
            <pc:docMk/>
            <pc:sldMk cId="0" sldId="259"/>
            <ac:picMk id="36" creationId="{FAA4C325-7044-A7B0-E247-A93639EB76B3}"/>
          </ac:picMkLst>
        </pc:picChg>
        <pc:picChg chg="add del mod">
          <ac:chgData name="Johari, Jaz J (UG - Sust, Civ &amp; Env Eng)" userId="01bcab94-c4f6-4f06-b2bf-0296f4e94687" providerId="ADAL" clId="{6879F5DE-02EA-4600-B94C-8F78C8CBD4C7}" dt="2024-12-06T12:01:34.714" v="388"/>
          <ac:picMkLst>
            <pc:docMk/>
            <pc:sldMk cId="0" sldId="259"/>
            <ac:picMk id="37" creationId="{16191328-A795-1149-4F52-4F59A0C6084E}"/>
          </ac:picMkLst>
        </pc:picChg>
        <pc:picChg chg="add del mod ord">
          <ac:chgData name="Johari, Jaz J (UG - Sust, Civ &amp; Env Eng)" userId="01bcab94-c4f6-4f06-b2bf-0296f4e94687" providerId="ADAL" clId="{6879F5DE-02EA-4600-B94C-8F78C8CBD4C7}" dt="2024-12-06T12:01:42.440" v="389"/>
          <ac:picMkLst>
            <pc:docMk/>
            <pc:sldMk cId="0" sldId="259"/>
            <ac:picMk id="40" creationId="{710D0A7D-A221-8777-AC32-E685FEB844AB}"/>
          </ac:picMkLst>
        </pc:picChg>
        <pc:picChg chg="add del mod">
          <ac:chgData name="Johari, Jaz J (UG - Sust, Civ &amp; Env Eng)" userId="01bcab94-c4f6-4f06-b2bf-0296f4e94687" providerId="ADAL" clId="{6879F5DE-02EA-4600-B94C-8F78C8CBD4C7}" dt="2024-12-06T12:01:43.880" v="391"/>
          <ac:picMkLst>
            <pc:docMk/>
            <pc:sldMk cId="0" sldId="259"/>
            <ac:picMk id="41" creationId="{FA9FF727-C43E-517D-43F7-AC88FAE03705}"/>
          </ac:picMkLst>
        </pc:picChg>
        <pc:picChg chg="add del mod ord">
          <ac:chgData name="Johari, Jaz J (UG - Sust, Civ &amp; Env Eng)" userId="01bcab94-c4f6-4f06-b2bf-0296f4e94687" providerId="ADAL" clId="{6879F5DE-02EA-4600-B94C-8F78C8CBD4C7}" dt="2024-12-06T12:02:50.810" v="392"/>
          <ac:picMkLst>
            <pc:docMk/>
            <pc:sldMk cId="0" sldId="259"/>
            <ac:picMk id="44" creationId="{1A98C8DE-C9E3-D0BB-A75D-20ED88C9AAAB}"/>
          </ac:picMkLst>
        </pc:picChg>
        <pc:picChg chg="add del mod">
          <ac:chgData name="Johari, Jaz J (UG - Sust, Civ &amp; Env Eng)" userId="01bcab94-c4f6-4f06-b2bf-0296f4e94687" providerId="ADAL" clId="{6879F5DE-02EA-4600-B94C-8F78C8CBD4C7}" dt="2024-12-06T12:03:31.842" v="394"/>
          <ac:picMkLst>
            <pc:docMk/>
            <pc:sldMk cId="0" sldId="259"/>
            <ac:picMk id="45" creationId="{6D914B2E-4ED3-5777-7AB4-ADB4098FA2E9}"/>
          </ac:picMkLst>
        </pc:picChg>
        <pc:picChg chg="add del mod ord">
          <ac:chgData name="Johari, Jaz J (UG - Sust, Civ &amp; Env Eng)" userId="01bcab94-c4f6-4f06-b2bf-0296f4e94687" providerId="ADAL" clId="{6879F5DE-02EA-4600-B94C-8F78C8CBD4C7}" dt="2024-12-06T12:03:46.185" v="395"/>
          <ac:picMkLst>
            <pc:docMk/>
            <pc:sldMk cId="0" sldId="259"/>
            <ac:picMk id="51" creationId="{56D50A30-D457-EE8C-7E49-0AAAAB9E8E50}"/>
          </ac:picMkLst>
        </pc:picChg>
        <pc:picChg chg="add del mod">
          <ac:chgData name="Johari, Jaz J (UG - Sust, Civ &amp; Env Eng)" userId="01bcab94-c4f6-4f06-b2bf-0296f4e94687" providerId="ADAL" clId="{6879F5DE-02EA-4600-B94C-8F78C8CBD4C7}" dt="2024-12-06T12:03:47.368" v="397"/>
          <ac:picMkLst>
            <pc:docMk/>
            <pc:sldMk cId="0" sldId="259"/>
            <ac:picMk id="52" creationId="{53BFF776-C475-4ADE-BFD0-8C0497675CE8}"/>
          </ac:picMkLst>
        </pc:picChg>
        <pc:picChg chg="add del mod ord">
          <ac:chgData name="Johari, Jaz J (UG - Sust, Civ &amp; Env Eng)" userId="01bcab94-c4f6-4f06-b2bf-0296f4e94687" providerId="ADAL" clId="{6879F5DE-02EA-4600-B94C-8F78C8CBD4C7}" dt="2024-12-06T12:05:02.087" v="398"/>
          <ac:picMkLst>
            <pc:docMk/>
            <pc:sldMk cId="0" sldId="259"/>
            <ac:picMk id="55" creationId="{AFB3E5F2-BB52-11DA-7BD3-C56DA1F24616}"/>
          </ac:picMkLst>
        </pc:picChg>
        <pc:picChg chg="add del mod">
          <ac:chgData name="Johari, Jaz J (UG - Sust, Civ &amp; Env Eng)" userId="01bcab94-c4f6-4f06-b2bf-0296f4e94687" providerId="ADAL" clId="{6879F5DE-02EA-4600-B94C-8F78C8CBD4C7}" dt="2024-12-06T12:05:04.432" v="400"/>
          <ac:picMkLst>
            <pc:docMk/>
            <pc:sldMk cId="0" sldId="259"/>
            <ac:picMk id="56" creationId="{ADD3EA84-EAA7-1D61-9DFC-14F7ACF18B9D}"/>
          </ac:picMkLst>
        </pc:picChg>
        <pc:picChg chg="add del mod ord">
          <ac:chgData name="Johari, Jaz J (UG - Sust, Civ &amp; Env Eng)" userId="01bcab94-c4f6-4f06-b2bf-0296f4e94687" providerId="ADAL" clId="{6879F5DE-02EA-4600-B94C-8F78C8CBD4C7}" dt="2024-12-06T12:06:03.863" v="401"/>
          <ac:picMkLst>
            <pc:docMk/>
            <pc:sldMk cId="0" sldId="259"/>
            <ac:picMk id="59" creationId="{158E1A50-997B-E75C-47EE-C6A40BA55A11}"/>
          </ac:picMkLst>
        </pc:picChg>
        <pc:picChg chg="add del mod">
          <ac:chgData name="Johari, Jaz J (UG - Sust, Civ &amp; Env Eng)" userId="01bcab94-c4f6-4f06-b2bf-0296f4e94687" providerId="ADAL" clId="{6879F5DE-02EA-4600-B94C-8F78C8CBD4C7}" dt="2024-12-06T12:06:06.295" v="403"/>
          <ac:picMkLst>
            <pc:docMk/>
            <pc:sldMk cId="0" sldId="259"/>
            <ac:picMk id="60" creationId="{B80D2C94-0F85-A751-F306-DD2A765D20B6}"/>
          </ac:picMkLst>
        </pc:picChg>
        <pc:picChg chg="add del mod ord">
          <ac:chgData name="Johari, Jaz J (UG - Sust, Civ &amp; Env Eng)" userId="01bcab94-c4f6-4f06-b2bf-0296f4e94687" providerId="ADAL" clId="{6879F5DE-02EA-4600-B94C-8F78C8CBD4C7}" dt="2024-12-06T12:06:14.802" v="404"/>
          <ac:picMkLst>
            <pc:docMk/>
            <pc:sldMk cId="0" sldId="259"/>
            <ac:picMk id="63" creationId="{FDD99FC6-537D-FE5E-38DB-15C311DD2B87}"/>
          </ac:picMkLst>
        </pc:picChg>
        <pc:picChg chg="add del mod">
          <ac:chgData name="Johari, Jaz J (UG - Sust, Civ &amp; Env Eng)" userId="01bcab94-c4f6-4f06-b2bf-0296f4e94687" providerId="ADAL" clId="{6879F5DE-02EA-4600-B94C-8F78C8CBD4C7}" dt="2024-12-06T12:06:16.415" v="406"/>
          <ac:picMkLst>
            <pc:docMk/>
            <pc:sldMk cId="0" sldId="259"/>
            <ac:picMk id="64" creationId="{3E62935C-84C7-B79C-D4A4-3161DC50A20A}"/>
          </ac:picMkLst>
        </pc:picChg>
        <pc:picChg chg="add del mod ord">
          <ac:chgData name="Johari, Jaz J (UG - Sust, Civ &amp; Env Eng)" userId="01bcab94-c4f6-4f06-b2bf-0296f4e94687" providerId="ADAL" clId="{6879F5DE-02EA-4600-B94C-8F78C8CBD4C7}" dt="2024-12-06T12:06:29.690" v="407"/>
          <ac:picMkLst>
            <pc:docMk/>
            <pc:sldMk cId="0" sldId="259"/>
            <ac:picMk id="67" creationId="{F3AE795E-2634-7000-4BA7-15BDF0481CFE}"/>
          </ac:picMkLst>
        </pc:picChg>
        <pc:picChg chg="add del mod">
          <ac:chgData name="Johari, Jaz J (UG - Sust, Civ &amp; Env Eng)" userId="01bcab94-c4f6-4f06-b2bf-0296f4e94687" providerId="ADAL" clId="{6879F5DE-02EA-4600-B94C-8F78C8CBD4C7}" dt="2024-12-06T12:06:34.704" v="409"/>
          <ac:picMkLst>
            <pc:docMk/>
            <pc:sldMk cId="0" sldId="259"/>
            <ac:picMk id="68" creationId="{D7E166AA-6F44-A592-CA30-03D4CCED3F0D}"/>
          </ac:picMkLst>
        </pc:picChg>
        <pc:picChg chg="add del mod ord">
          <ac:chgData name="Johari, Jaz J (UG - Sust, Civ &amp; Env Eng)" userId="01bcab94-c4f6-4f06-b2bf-0296f4e94687" providerId="ADAL" clId="{6879F5DE-02EA-4600-B94C-8F78C8CBD4C7}" dt="2024-12-06T12:07:12.737" v="410"/>
          <ac:picMkLst>
            <pc:docMk/>
            <pc:sldMk cId="0" sldId="259"/>
            <ac:picMk id="72" creationId="{84CFC22F-22F5-91DF-66DC-8C6EF0CD3CC7}"/>
          </ac:picMkLst>
        </pc:picChg>
        <pc:picChg chg="add del mod">
          <ac:chgData name="Johari, Jaz J (UG - Sust, Civ &amp; Env Eng)" userId="01bcab94-c4f6-4f06-b2bf-0296f4e94687" providerId="ADAL" clId="{6879F5DE-02EA-4600-B94C-8F78C8CBD4C7}" dt="2024-12-06T12:07:14.556" v="412"/>
          <ac:picMkLst>
            <pc:docMk/>
            <pc:sldMk cId="0" sldId="259"/>
            <ac:picMk id="73" creationId="{2211EC64-7D95-6298-92BC-EE6B3B9E1B89}"/>
          </ac:picMkLst>
        </pc:picChg>
        <pc:picChg chg="add del mod ord">
          <ac:chgData name="Johari, Jaz J (UG - Sust, Civ &amp; Env Eng)" userId="01bcab94-c4f6-4f06-b2bf-0296f4e94687" providerId="ADAL" clId="{6879F5DE-02EA-4600-B94C-8F78C8CBD4C7}" dt="2024-12-06T12:07:28.452" v="413"/>
          <ac:picMkLst>
            <pc:docMk/>
            <pc:sldMk cId="0" sldId="259"/>
            <ac:picMk id="76" creationId="{A05C2012-5B1F-C7EB-97BA-027BE2C946EB}"/>
          </ac:picMkLst>
        </pc:picChg>
        <pc:picChg chg="add del mod">
          <ac:chgData name="Johari, Jaz J (UG - Sust, Civ &amp; Env Eng)" userId="01bcab94-c4f6-4f06-b2bf-0296f4e94687" providerId="ADAL" clId="{6879F5DE-02EA-4600-B94C-8F78C8CBD4C7}" dt="2024-12-06T12:07:30.945" v="415"/>
          <ac:picMkLst>
            <pc:docMk/>
            <pc:sldMk cId="0" sldId="259"/>
            <ac:picMk id="77" creationId="{8C053A05-54A4-7D62-5811-9B31C2CBCC50}"/>
          </ac:picMkLst>
        </pc:picChg>
        <pc:picChg chg="add del mod ord">
          <ac:chgData name="Johari, Jaz J (UG - Sust, Civ &amp; Env Eng)" userId="01bcab94-c4f6-4f06-b2bf-0296f4e94687" providerId="ADAL" clId="{6879F5DE-02EA-4600-B94C-8F78C8CBD4C7}" dt="2024-12-06T12:08:34.195" v="416"/>
          <ac:picMkLst>
            <pc:docMk/>
            <pc:sldMk cId="0" sldId="259"/>
            <ac:picMk id="80" creationId="{32A31C67-7424-770D-8C34-C455F1967C22}"/>
          </ac:picMkLst>
        </pc:picChg>
        <pc:picChg chg="add del mod">
          <ac:chgData name="Johari, Jaz J (UG - Sust, Civ &amp; Env Eng)" userId="01bcab94-c4f6-4f06-b2bf-0296f4e94687" providerId="ADAL" clId="{6879F5DE-02EA-4600-B94C-8F78C8CBD4C7}" dt="2024-12-06T12:09:17.837" v="418"/>
          <ac:picMkLst>
            <pc:docMk/>
            <pc:sldMk cId="0" sldId="259"/>
            <ac:picMk id="81" creationId="{602DB915-26B4-419F-3E9D-F8BA226AD2AA}"/>
          </ac:picMkLst>
        </pc:picChg>
        <pc:picChg chg="add del mod ord">
          <ac:chgData name="Johari, Jaz J (UG - Sust, Civ &amp; Env Eng)" userId="01bcab94-c4f6-4f06-b2bf-0296f4e94687" providerId="ADAL" clId="{6879F5DE-02EA-4600-B94C-8F78C8CBD4C7}" dt="2024-12-06T12:10:12.988" v="419"/>
          <ac:picMkLst>
            <pc:docMk/>
            <pc:sldMk cId="0" sldId="259"/>
            <ac:picMk id="86" creationId="{7E8D9CCF-DBF6-3671-E571-B7DD9ACC8108}"/>
          </ac:picMkLst>
        </pc:picChg>
        <pc:picChg chg="add del mod">
          <ac:chgData name="Johari, Jaz J (UG - Sust, Civ &amp; Env Eng)" userId="01bcab94-c4f6-4f06-b2bf-0296f4e94687" providerId="ADAL" clId="{6879F5DE-02EA-4600-B94C-8F78C8CBD4C7}" dt="2024-12-06T12:10:14.692" v="421"/>
          <ac:picMkLst>
            <pc:docMk/>
            <pc:sldMk cId="0" sldId="259"/>
            <ac:picMk id="87" creationId="{56797BAD-B1B5-BD82-E8BB-840A96C53B91}"/>
          </ac:picMkLst>
        </pc:picChg>
        <pc:picChg chg="add del mod ord">
          <ac:chgData name="Johari, Jaz J (UG - Sust, Civ &amp; Env Eng)" userId="01bcab94-c4f6-4f06-b2bf-0296f4e94687" providerId="ADAL" clId="{6879F5DE-02EA-4600-B94C-8F78C8CBD4C7}" dt="2024-12-06T12:12:54.833" v="422"/>
          <ac:picMkLst>
            <pc:docMk/>
            <pc:sldMk cId="0" sldId="259"/>
            <ac:picMk id="91" creationId="{AF9E873F-9387-6EFF-B398-29B11BF947FE}"/>
          </ac:picMkLst>
        </pc:picChg>
        <pc:picChg chg="add del mod">
          <ac:chgData name="Johari, Jaz J (UG - Sust, Civ &amp; Env Eng)" userId="01bcab94-c4f6-4f06-b2bf-0296f4e94687" providerId="ADAL" clId="{6879F5DE-02EA-4600-B94C-8F78C8CBD4C7}" dt="2024-12-06T12:37:10.328" v="453"/>
          <ac:picMkLst>
            <pc:docMk/>
            <pc:sldMk cId="0" sldId="259"/>
            <ac:picMk id="92" creationId="{16C63B58-3745-5E3A-8E9C-A75DFCCE1313}"/>
          </ac:picMkLst>
        </pc:picChg>
        <pc:picChg chg="add del mod ord">
          <ac:chgData name="Johari, Jaz J (UG - Sust, Civ &amp; Env Eng)" userId="01bcab94-c4f6-4f06-b2bf-0296f4e94687" providerId="ADAL" clId="{6879F5DE-02EA-4600-B94C-8F78C8CBD4C7}" dt="2024-12-06T12:37:15.908" v="454"/>
          <ac:picMkLst>
            <pc:docMk/>
            <pc:sldMk cId="0" sldId="259"/>
            <ac:picMk id="105" creationId="{A0BA14B8-A8B5-BD91-FBB4-375C3C304172}"/>
          </ac:picMkLst>
        </pc:picChg>
        <pc:picChg chg="add del mod">
          <ac:chgData name="Johari, Jaz J (UG - Sust, Civ &amp; Env Eng)" userId="01bcab94-c4f6-4f06-b2bf-0296f4e94687" providerId="ADAL" clId="{6879F5DE-02EA-4600-B94C-8F78C8CBD4C7}" dt="2024-12-06T12:38:39.842" v="456"/>
          <ac:picMkLst>
            <pc:docMk/>
            <pc:sldMk cId="0" sldId="259"/>
            <ac:picMk id="106" creationId="{6E50C211-94E2-ED21-1751-0533A699BC8D}"/>
          </ac:picMkLst>
        </pc:picChg>
        <pc:picChg chg="add del mod ord">
          <ac:chgData name="Johari, Jaz J (UG - Sust, Civ &amp; Env Eng)" userId="01bcab94-c4f6-4f06-b2bf-0296f4e94687" providerId="ADAL" clId="{6879F5DE-02EA-4600-B94C-8F78C8CBD4C7}" dt="2024-12-06T12:38:49.315" v="457"/>
          <ac:picMkLst>
            <pc:docMk/>
            <pc:sldMk cId="0" sldId="259"/>
            <ac:picMk id="113" creationId="{2FBAAB49-844D-57D3-FE8B-35DE0C363AA2}"/>
          </ac:picMkLst>
        </pc:picChg>
        <pc:picChg chg="add del mod">
          <ac:chgData name="Johari, Jaz J (UG - Sust, Civ &amp; Env Eng)" userId="01bcab94-c4f6-4f06-b2bf-0296f4e94687" providerId="ADAL" clId="{6879F5DE-02EA-4600-B94C-8F78C8CBD4C7}" dt="2024-12-06T12:39:09.113" v="459"/>
          <ac:picMkLst>
            <pc:docMk/>
            <pc:sldMk cId="0" sldId="259"/>
            <ac:picMk id="114" creationId="{BA304691-AA86-FE13-97A0-02561CC84C34}"/>
          </ac:picMkLst>
        </pc:picChg>
        <pc:picChg chg="add del mod ord">
          <ac:chgData name="Johari, Jaz J (UG - Sust, Civ &amp; Env Eng)" userId="01bcab94-c4f6-4f06-b2bf-0296f4e94687" providerId="ADAL" clId="{6879F5DE-02EA-4600-B94C-8F78C8CBD4C7}" dt="2024-12-06T12:39:31.113" v="460"/>
          <ac:picMkLst>
            <pc:docMk/>
            <pc:sldMk cId="0" sldId="259"/>
            <ac:picMk id="119" creationId="{6482B4FA-B4F4-5B8C-35F3-8E92A7586BF1}"/>
          </ac:picMkLst>
        </pc:picChg>
        <pc:picChg chg="add del mod">
          <ac:chgData name="Johari, Jaz J (UG - Sust, Civ &amp; Env Eng)" userId="01bcab94-c4f6-4f06-b2bf-0296f4e94687" providerId="ADAL" clId="{6879F5DE-02EA-4600-B94C-8F78C8CBD4C7}" dt="2024-12-06T12:39:32.718" v="462"/>
          <ac:picMkLst>
            <pc:docMk/>
            <pc:sldMk cId="0" sldId="259"/>
            <ac:picMk id="120" creationId="{6560E0EC-09B0-553B-52DA-071A5966A780}"/>
          </ac:picMkLst>
        </pc:picChg>
        <pc:picChg chg="add del mod ord">
          <ac:chgData name="Johari, Jaz J (UG - Sust, Civ &amp; Env Eng)" userId="01bcab94-c4f6-4f06-b2bf-0296f4e94687" providerId="ADAL" clId="{6879F5DE-02EA-4600-B94C-8F78C8CBD4C7}" dt="2024-12-06T12:39:38.203" v="463"/>
          <ac:picMkLst>
            <pc:docMk/>
            <pc:sldMk cId="0" sldId="259"/>
            <ac:picMk id="123" creationId="{0862B97F-5607-C13F-5400-890152CA3D37}"/>
          </ac:picMkLst>
        </pc:picChg>
        <pc:picChg chg="add del mod">
          <ac:chgData name="Johari, Jaz J (UG - Sust, Civ &amp; Env Eng)" userId="01bcab94-c4f6-4f06-b2bf-0296f4e94687" providerId="ADAL" clId="{6879F5DE-02EA-4600-B94C-8F78C8CBD4C7}" dt="2024-12-06T12:39:39.783" v="465"/>
          <ac:picMkLst>
            <pc:docMk/>
            <pc:sldMk cId="0" sldId="259"/>
            <ac:picMk id="124" creationId="{CE03101C-4DCF-4779-1C39-DD3887789E70}"/>
          </ac:picMkLst>
        </pc:picChg>
        <pc:picChg chg="add del mod ord">
          <ac:chgData name="Johari, Jaz J (UG - Sust, Civ &amp; Env Eng)" userId="01bcab94-c4f6-4f06-b2bf-0296f4e94687" providerId="ADAL" clId="{6879F5DE-02EA-4600-B94C-8F78C8CBD4C7}" dt="2024-12-06T12:39:47.250" v="466"/>
          <ac:picMkLst>
            <pc:docMk/>
            <pc:sldMk cId="0" sldId="259"/>
            <ac:picMk id="127" creationId="{815C263F-5191-C217-9942-7EAC5B70553B}"/>
          </ac:picMkLst>
        </pc:picChg>
        <pc:picChg chg="add del mod">
          <ac:chgData name="Johari, Jaz J (UG - Sust, Civ &amp; Env Eng)" userId="01bcab94-c4f6-4f06-b2bf-0296f4e94687" providerId="ADAL" clId="{6879F5DE-02EA-4600-B94C-8F78C8CBD4C7}" dt="2024-12-06T12:39:48.742" v="468"/>
          <ac:picMkLst>
            <pc:docMk/>
            <pc:sldMk cId="0" sldId="259"/>
            <ac:picMk id="128" creationId="{B5382E6D-0C39-0928-077F-3C1C55227BAD}"/>
          </ac:picMkLst>
        </pc:picChg>
        <pc:picChg chg="add del mod ord">
          <ac:chgData name="Johari, Jaz J (UG - Sust, Civ &amp; Env Eng)" userId="01bcab94-c4f6-4f06-b2bf-0296f4e94687" providerId="ADAL" clId="{6879F5DE-02EA-4600-B94C-8F78C8CBD4C7}" dt="2024-12-06T12:41:03.977" v="469"/>
          <ac:picMkLst>
            <pc:docMk/>
            <pc:sldMk cId="0" sldId="259"/>
            <ac:picMk id="131" creationId="{C0266046-5024-3807-2AE5-C172D1FA7934}"/>
          </ac:picMkLst>
        </pc:picChg>
        <pc:picChg chg="add mod">
          <ac:chgData name="Johari, Jaz J (UG - Sust, Civ &amp; Env Eng)" userId="01bcab94-c4f6-4f06-b2bf-0296f4e94687" providerId="ADAL" clId="{6879F5DE-02EA-4600-B94C-8F78C8CBD4C7}" dt="2024-12-06T12:41:03.977" v="469"/>
          <ac:picMkLst>
            <pc:docMk/>
            <pc:sldMk cId="0" sldId="259"/>
            <ac:picMk id="132" creationId="{0B2E2DB5-AC82-6609-793F-8C37665E215A}"/>
          </ac:picMkLst>
        </pc:picChg>
      </pc:sldChg>
      <pc:sldChg chg="addSp delSp modSp mod modTransition modAnim">
        <pc:chgData name="Johari, Jaz J (UG - Sust, Civ &amp; Env Eng)" userId="01bcab94-c4f6-4f06-b2bf-0296f4e94687" providerId="ADAL" clId="{6879F5DE-02EA-4600-B94C-8F78C8CBD4C7}" dt="2024-12-06T12:18:12.448" v="429"/>
        <pc:sldMkLst>
          <pc:docMk/>
          <pc:sldMk cId="0" sldId="260"/>
        </pc:sldMkLst>
        <pc:spChg chg="mod">
          <ac:chgData name="Johari, Jaz J (UG - Sust, Civ &amp; Env Eng)" userId="01bcab94-c4f6-4f06-b2bf-0296f4e94687" providerId="ADAL" clId="{6879F5DE-02EA-4600-B94C-8F78C8CBD4C7}" dt="2024-12-06T11:11:46.790" v="240" actId="20577"/>
          <ac:spMkLst>
            <pc:docMk/>
            <pc:sldMk cId="0" sldId="260"/>
            <ac:spMk id="3" creationId="{403F3524-C1BA-D6CB-0991-D43CC4FB5D3C}"/>
          </ac:spMkLst>
        </pc:spChg>
        <pc:spChg chg="add mod">
          <ac:chgData name="Johari, Jaz J (UG - Sust, Civ &amp; Env Eng)" userId="01bcab94-c4f6-4f06-b2bf-0296f4e94687" providerId="ADAL" clId="{6879F5DE-02EA-4600-B94C-8F78C8CBD4C7}" dt="2024-12-06T10:47:46.892" v="24" actId="1076"/>
          <ac:spMkLst>
            <pc:docMk/>
            <pc:sldMk cId="0" sldId="260"/>
            <ac:spMk id="10" creationId="{6817DC46-13AA-B20C-6B63-9F77355BC59C}"/>
          </ac:spMkLst>
        </pc:spChg>
        <pc:spChg chg="add del mod">
          <ac:chgData name="Johari, Jaz J (UG - Sust, Civ &amp; Env Eng)" userId="01bcab94-c4f6-4f06-b2bf-0296f4e94687" providerId="ADAL" clId="{6879F5DE-02EA-4600-B94C-8F78C8CBD4C7}" dt="2024-12-06T10:57:24.875" v="47" actId="21"/>
          <ac:spMkLst>
            <pc:docMk/>
            <pc:sldMk cId="0" sldId="260"/>
            <ac:spMk id="13" creationId="{022EF5B1-0802-C90F-C196-C30E620BE4C2}"/>
          </ac:spMkLst>
        </pc:spChg>
        <pc:spChg chg="add del mod">
          <ac:chgData name="Johari, Jaz J (UG - Sust, Civ &amp; Env Eng)" userId="01bcab94-c4f6-4f06-b2bf-0296f4e94687" providerId="ADAL" clId="{6879F5DE-02EA-4600-B94C-8F78C8CBD4C7}" dt="2024-12-06T10:57:45.359" v="52" actId="21"/>
          <ac:spMkLst>
            <pc:docMk/>
            <pc:sldMk cId="0" sldId="260"/>
            <ac:spMk id="16" creationId="{6ED85A0A-F4A9-A5F3-2CCD-91AE2B83911F}"/>
          </ac:spMkLst>
        </pc:spChg>
        <pc:spChg chg="add mod">
          <ac:chgData name="Johari, Jaz J (UG - Sust, Civ &amp; Env Eng)" userId="01bcab94-c4f6-4f06-b2bf-0296f4e94687" providerId="ADAL" clId="{6879F5DE-02EA-4600-B94C-8F78C8CBD4C7}" dt="2024-12-06T11:11:40.235" v="229" actId="1076"/>
          <ac:spMkLst>
            <pc:docMk/>
            <pc:sldMk cId="0" sldId="260"/>
            <ac:spMk id="17" creationId="{A4C8CB7F-44DA-6615-C4BD-5B9D6F678BA2}"/>
          </ac:spMkLst>
        </pc:spChg>
        <pc:spChg chg="add del mod">
          <ac:chgData name="Johari, Jaz J (UG - Sust, Civ &amp; Env Eng)" userId="01bcab94-c4f6-4f06-b2bf-0296f4e94687" providerId="ADAL" clId="{6879F5DE-02EA-4600-B94C-8F78C8CBD4C7}" dt="2024-12-06T11:00:55.044" v="111" actId="21"/>
          <ac:spMkLst>
            <pc:docMk/>
            <pc:sldMk cId="0" sldId="260"/>
            <ac:spMk id="20" creationId="{93881B6F-EAC5-EBAC-5961-EB3212EEC07D}"/>
          </ac:spMkLst>
        </pc:spChg>
        <pc:spChg chg="add mod">
          <ac:chgData name="Johari, Jaz J (UG - Sust, Civ &amp; Env Eng)" userId="01bcab94-c4f6-4f06-b2bf-0296f4e94687" providerId="ADAL" clId="{6879F5DE-02EA-4600-B94C-8F78C8CBD4C7}" dt="2024-12-06T11:11:34.120" v="227" actId="1076"/>
          <ac:spMkLst>
            <pc:docMk/>
            <pc:sldMk cId="0" sldId="260"/>
            <ac:spMk id="21" creationId="{027F62D4-480B-7BC5-66C3-A5D8A6394390}"/>
          </ac:spMkLst>
        </pc:spChg>
        <pc:spChg chg="add del mod">
          <ac:chgData name="Johari, Jaz J (UG - Sust, Civ &amp; Env Eng)" userId="01bcab94-c4f6-4f06-b2bf-0296f4e94687" providerId="ADAL" clId="{6879F5DE-02EA-4600-B94C-8F78C8CBD4C7}" dt="2024-12-06T11:12:03.682" v="244" actId="1076"/>
          <ac:spMkLst>
            <pc:docMk/>
            <pc:sldMk cId="0" sldId="260"/>
            <ac:spMk id="24" creationId="{B58B4B7E-0213-02A7-B3DE-78DF06F6164E}"/>
          </ac:spMkLst>
        </pc:spChg>
        <pc:spChg chg="add mod">
          <ac:chgData name="Johari, Jaz J (UG - Sust, Civ &amp; Env Eng)" userId="01bcab94-c4f6-4f06-b2bf-0296f4e94687" providerId="ADAL" clId="{6879F5DE-02EA-4600-B94C-8F78C8CBD4C7}" dt="2024-12-06T11:14:05.778" v="278" actId="207"/>
          <ac:spMkLst>
            <pc:docMk/>
            <pc:sldMk cId="0" sldId="260"/>
            <ac:spMk id="27" creationId="{230F4B1C-7B18-0760-16C2-DA0BA2593868}"/>
          </ac:spMkLst>
        </pc:spChg>
        <pc:picChg chg="mod">
          <ac:chgData name="Johari, Jaz J (UG - Sust, Civ &amp; Env Eng)" userId="01bcab94-c4f6-4f06-b2bf-0296f4e94687" providerId="ADAL" clId="{6879F5DE-02EA-4600-B94C-8F78C8CBD4C7}" dt="2024-12-06T11:00:46.670" v="109" actId="14100"/>
          <ac:picMkLst>
            <pc:docMk/>
            <pc:sldMk cId="0" sldId="260"/>
            <ac:picMk id="4" creationId="{E9C62613-2D3E-5303-B04A-4F6800565A6D}"/>
          </ac:picMkLst>
        </pc:picChg>
        <pc:picChg chg="del mod">
          <ac:chgData name="Johari, Jaz J (UG - Sust, Civ &amp; Env Eng)" userId="01bcab94-c4f6-4f06-b2bf-0296f4e94687" providerId="ADAL" clId="{6879F5DE-02EA-4600-B94C-8F78C8CBD4C7}" dt="2024-12-06T10:57:29.997" v="49" actId="21"/>
          <ac:picMkLst>
            <pc:docMk/>
            <pc:sldMk cId="0" sldId="260"/>
            <ac:picMk id="5" creationId="{E3090FFB-2594-B96A-BE5A-2B743EDD16C2}"/>
          </ac:picMkLst>
        </pc:picChg>
        <pc:picChg chg="del">
          <ac:chgData name="Johari, Jaz J (UG - Sust, Civ &amp; Env Eng)" userId="01bcab94-c4f6-4f06-b2bf-0296f4e94687" providerId="ADAL" clId="{6879F5DE-02EA-4600-B94C-8F78C8CBD4C7}" dt="2024-12-06T10:46:38.365" v="16" actId="21"/>
          <ac:picMkLst>
            <pc:docMk/>
            <pc:sldMk cId="0" sldId="260"/>
            <ac:picMk id="6" creationId="{941056DE-3B2E-A043-7D08-45BEF77EA248}"/>
          </ac:picMkLst>
        </pc:picChg>
        <pc:picChg chg="del mod">
          <ac:chgData name="Johari, Jaz J (UG - Sust, Civ &amp; Env Eng)" userId="01bcab94-c4f6-4f06-b2bf-0296f4e94687" providerId="ADAL" clId="{6879F5DE-02EA-4600-B94C-8F78C8CBD4C7}" dt="2024-12-06T11:07:41.139" v="169" actId="21"/>
          <ac:picMkLst>
            <pc:docMk/>
            <pc:sldMk cId="0" sldId="260"/>
            <ac:picMk id="7" creationId="{12467290-D797-4ECE-F5B7-FE7558DECCAC}"/>
          </ac:picMkLst>
        </pc:picChg>
        <pc:picChg chg="add mod">
          <ac:chgData name="Johari, Jaz J (UG - Sust, Civ &amp; Env Eng)" userId="01bcab94-c4f6-4f06-b2bf-0296f4e94687" providerId="ADAL" clId="{6879F5DE-02EA-4600-B94C-8F78C8CBD4C7}" dt="2024-12-06T11:00:44.576" v="108" actId="14100"/>
          <ac:picMkLst>
            <pc:docMk/>
            <pc:sldMk cId="0" sldId="260"/>
            <ac:picMk id="9" creationId="{0BD396D8-553E-5C53-56AB-B69CA4F7029C}"/>
          </ac:picMkLst>
        </pc:picChg>
        <pc:picChg chg="add del mod">
          <ac:chgData name="Johari, Jaz J (UG - Sust, Civ &amp; Env Eng)" userId="01bcab94-c4f6-4f06-b2bf-0296f4e94687" providerId="ADAL" clId="{6879F5DE-02EA-4600-B94C-8F78C8CBD4C7}" dt="2024-12-06T10:57:24.875" v="47" actId="21"/>
          <ac:picMkLst>
            <pc:docMk/>
            <pc:sldMk cId="0" sldId="260"/>
            <ac:picMk id="12" creationId="{4546A848-1580-3056-DD44-EE98D1415CD0}"/>
          </ac:picMkLst>
        </pc:picChg>
        <pc:picChg chg="add mod">
          <ac:chgData name="Johari, Jaz J (UG - Sust, Civ &amp; Env Eng)" userId="01bcab94-c4f6-4f06-b2bf-0296f4e94687" providerId="ADAL" clId="{6879F5DE-02EA-4600-B94C-8F78C8CBD4C7}" dt="2024-12-06T11:11:36.056" v="228" actId="1076"/>
          <ac:picMkLst>
            <pc:docMk/>
            <pc:sldMk cId="0" sldId="260"/>
            <ac:picMk id="15" creationId="{ABB4B9AB-70BC-29F1-44EE-40A9F8FA2A9E}"/>
          </ac:picMkLst>
        </pc:picChg>
        <pc:picChg chg="add mod">
          <ac:chgData name="Johari, Jaz J (UG - Sust, Civ &amp; Env Eng)" userId="01bcab94-c4f6-4f06-b2bf-0296f4e94687" providerId="ADAL" clId="{6879F5DE-02EA-4600-B94C-8F78C8CBD4C7}" dt="2024-12-06T11:11:41.867" v="230" actId="1076"/>
          <ac:picMkLst>
            <pc:docMk/>
            <pc:sldMk cId="0" sldId="260"/>
            <ac:picMk id="19" creationId="{71DB887D-6DA9-52B8-BFED-8CEEE74ACF7F}"/>
          </ac:picMkLst>
        </pc:picChg>
        <pc:picChg chg="add mod">
          <ac:chgData name="Johari, Jaz J (UG - Sust, Civ &amp; Env Eng)" userId="01bcab94-c4f6-4f06-b2bf-0296f4e94687" providerId="ADAL" clId="{6879F5DE-02EA-4600-B94C-8F78C8CBD4C7}" dt="2024-12-06T11:12:05.116" v="245" actId="1076"/>
          <ac:picMkLst>
            <pc:docMk/>
            <pc:sldMk cId="0" sldId="260"/>
            <ac:picMk id="23" creationId="{0548F246-CC8E-BD70-D6C4-4B076730DA06}"/>
          </ac:picMkLst>
        </pc:picChg>
        <pc:picChg chg="add mod modCrop">
          <ac:chgData name="Johari, Jaz J (UG - Sust, Civ &amp; Env Eng)" userId="01bcab94-c4f6-4f06-b2bf-0296f4e94687" providerId="ADAL" clId="{6879F5DE-02EA-4600-B94C-8F78C8CBD4C7}" dt="2024-12-06T11:12:10.163" v="247" actId="14100"/>
          <ac:picMkLst>
            <pc:docMk/>
            <pc:sldMk cId="0" sldId="260"/>
            <ac:picMk id="26" creationId="{D9AD2A9B-1D29-D4CB-695E-8998BF8E0BE3}"/>
          </ac:picMkLst>
        </pc:picChg>
        <pc:picChg chg="add del mod">
          <ac:chgData name="Johari, Jaz J (UG - Sust, Civ &amp; Env Eng)" userId="01bcab94-c4f6-4f06-b2bf-0296f4e94687" providerId="ADAL" clId="{6879F5DE-02EA-4600-B94C-8F78C8CBD4C7}" dt="2024-12-06T12:15:18.274" v="425"/>
          <ac:picMkLst>
            <pc:docMk/>
            <pc:sldMk cId="0" sldId="260"/>
            <ac:picMk id="54" creationId="{5517A220-AAC5-5341-19E4-5EAF05F60733}"/>
          </ac:picMkLst>
        </pc:picChg>
        <pc:picChg chg="add del mod ord">
          <ac:chgData name="Johari, Jaz J (UG - Sust, Civ &amp; Env Eng)" userId="01bcab94-c4f6-4f06-b2bf-0296f4e94687" providerId="ADAL" clId="{6879F5DE-02EA-4600-B94C-8F78C8CBD4C7}" dt="2024-12-06T12:15:42.961" v="426"/>
          <ac:picMkLst>
            <pc:docMk/>
            <pc:sldMk cId="0" sldId="260"/>
            <ac:picMk id="59" creationId="{B6FAEDBF-75F4-B4E7-B354-998F3B38D92B}"/>
          </ac:picMkLst>
        </pc:picChg>
        <pc:picChg chg="add del mod">
          <ac:chgData name="Johari, Jaz J (UG - Sust, Civ &amp; Env Eng)" userId="01bcab94-c4f6-4f06-b2bf-0296f4e94687" providerId="ADAL" clId="{6879F5DE-02EA-4600-B94C-8F78C8CBD4C7}" dt="2024-12-06T12:15:44.442" v="428"/>
          <ac:picMkLst>
            <pc:docMk/>
            <pc:sldMk cId="0" sldId="260"/>
            <ac:picMk id="60" creationId="{94B045E0-A74D-E883-D6DA-ED8F54F75E2E}"/>
          </ac:picMkLst>
        </pc:picChg>
        <pc:picChg chg="add del mod ord">
          <ac:chgData name="Johari, Jaz J (UG - Sust, Civ &amp; Env Eng)" userId="01bcab94-c4f6-4f06-b2bf-0296f4e94687" providerId="ADAL" clId="{6879F5DE-02EA-4600-B94C-8F78C8CBD4C7}" dt="2024-12-06T12:18:12.448" v="429"/>
          <ac:picMkLst>
            <pc:docMk/>
            <pc:sldMk cId="0" sldId="260"/>
            <ac:picMk id="63" creationId="{754022D0-EB67-FB77-32BC-D6C99C721716}"/>
          </ac:picMkLst>
        </pc:picChg>
        <pc:picChg chg="add mod">
          <ac:chgData name="Johari, Jaz J (UG - Sust, Civ &amp; Env Eng)" userId="01bcab94-c4f6-4f06-b2bf-0296f4e94687" providerId="ADAL" clId="{6879F5DE-02EA-4600-B94C-8F78C8CBD4C7}" dt="2024-12-06T12:18:12.448" v="429"/>
          <ac:picMkLst>
            <pc:docMk/>
            <pc:sldMk cId="0" sldId="260"/>
            <ac:picMk id="64" creationId="{A4A38700-6F93-339E-1716-95F8CDCE21EE}"/>
          </ac:picMkLst>
        </pc:picChg>
      </pc:sldChg>
      <pc:sldChg chg="addSp delSp modSp mod modTransition setBg modAnim">
        <pc:chgData name="Johari, Jaz J (UG - Sust, Civ &amp; Env Eng)" userId="01bcab94-c4f6-4f06-b2bf-0296f4e94687" providerId="ADAL" clId="{6879F5DE-02EA-4600-B94C-8F78C8CBD4C7}" dt="2024-12-06T12:23:48.111" v="451"/>
        <pc:sldMkLst>
          <pc:docMk/>
          <pc:sldMk cId="0" sldId="261"/>
        </pc:sldMkLst>
        <pc:spChg chg="mod">
          <ac:chgData name="Johari, Jaz J (UG - Sust, Civ &amp; Env Eng)" userId="01bcab94-c4f6-4f06-b2bf-0296f4e94687" providerId="ADAL" clId="{6879F5DE-02EA-4600-B94C-8F78C8CBD4C7}" dt="2024-12-06T11:17:18.292" v="304" actId="14100"/>
          <ac:spMkLst>
            <pc:docMk/>
            <pc:sldMk cId="0" sldId="261"/>
            <ac:spMk id="2" creationId="{C1B34B55-1660-E0EB-EC04-E0D59934B431}"/>
          </ac:spMkLst>
        </pc:spChg>
        <pc:spChg chg="mod">
          <ac:chgData name="Johari, Jaz J (UG - Sust, Civ &amp; Env Eng)" userId="01bcab94-c4f6-4f06-b2bf-0296f4e94687" providerId="ADAL" clId="{6879F5DE-02EA-4600-B94C-8F78C8CBD4C7}" dt="2024-12-06T11:17:31.110" v="308" actId="14100"/>
          <ac:spMkLst>
            <pc:docMk/>
            <pc:sldMk cId="0" sldId="261"/>
            <ac:spMk id="3" creationId="{1E438130-7CC2-22B6-A018-C6942C10E6FF}"/>
          </ac:spMkLst>
        </pc:spChg>
        <pc:spChg chg="del mod">
          <ac:chgData name="Johari, Jaz J (UG - Sust, Civ &amp; Env Eng)" userId="01bcab94-c4f6-4f06-b2bf-0296f4e94687" providerId="ADAL" clId="{6879F5DE-02EA-4600-B94C-8F78C8CBD4C7}" dt="2024-12-06T11:15:52.943" v="286" actId="21"/>
          <ac:spMkLst>
            <pc:docMk/>
            <pc:sldMk cId="0" sldId="261"/>
            <ac:spMk id="14" creationId="{699B4881-B05B-017C-1944-370F2A5C8B69}"/>
          </ac:spMkLst>
        </pc:spChg>
        <pc:spChg chg="add">
          <ac:chgData name="Johari, Jaz J (UG - Sust, Civ &amp; Env Eng)" userId="01bcab94-c4f6-4f06-b2bf-0296f4e94687" providerId="ADAL" clId="{6879F5DE-02EA-4600-B94C-8F78C8CBD4C7}" dt="2024-12-06T11:15:38.176" v="285" actId="26606"/>
          <ac:spMkLst>
            <pc:docMk/>
            <pc:sldMk cId="0" sldId="261"/>
            <ac:spMk id="19" creationId="{4E98B8B0-573C-43DD-85FE-31433D57070C}"/>
          </ac:spMkLst>
        </pc:spChg>
        <pc:spChg chg="add">
          <ac:chgData name="Johari, Jaz J (UG - Sust, Civ &amp; Env Eng)" userId="01bcab94-c4f6-4f06-b2bf-0296f4e94687" providerId="ADAL" clId="{6879F5DE-02EA-4600-B94C-8F78C8CBD4C7}" dt="2024-12-06T11:15:38.176" v="285" actId="26606"/>
          <ac:spMkLst>
            <pc:docMk/>
            <pc:sldMk cId="0" sldId="261"/>
            <ac:spMk id="21" creationId="{0ADDB668-2CA4-4D2B-9C34-3487CA330BA8}"/>
          </ac:spMkLst>
        </pc:spChg>
        <pc:spChg chg="add">
          <ac:chgData name="Johari, Jaz J (UG - Sust, Civ &amp; Env Eng)" userId="01bcab94-c4f6-4f06-b2bf-0296f4e94687" providerId="ADAL" clId="{6879F5DE-02EA-4600-B94C-8F78C8CBD4C7}" dt="2024-12-06T11:15:38.176" v="285" actId="26606"/>
          <ac:spMkLst>
            <pc:docMk/>
            <pc:sldMk cId="0" sldId="261"/>
            <ac:spMk id="23" creationId="{2568BC19-F052-4108-93E1-6A3D1DEC072F}"/>
          </ac:spMkLst>
        </pc:spChg>
        <pc:spChg chg="add">
          <ac:chgData name="Johari, Jaz J (UG - Sust, Civ &amp; Env Eng)" userId="01bcab94-c4f6-4f06-b2bf-0296f4e94687" providerId="ADAL" clId="{6879F5DE-02EA-4600-B94C-8F78C8CBD4C7}" dt="2024-12-06T11:15:38.176" v="285" actId="26606"/>
          <ac:spMkLst>
            <pc:docMk/>
            <pc:sldMk cId="0" sldId="261"/>
            <ac:spMk id="25" creationId="{D5FD337D-4D6B-4C8B-B6F5-121097E09881}"/>
          </ac:spMkLst>
        </pc:spChg>
        <pc:picChg chg="mod">
          <ac:chgData name="Johari, Jaz J (UG - Sust, Civ &amp; Env Eng)" userId="01bcab94-c4f6-4f06-b2bf-0296f4e94687" providerId="ADAL" clId="{6879F5DE-02EA-4600-B94C-8F78C8CBD4C7}" dt="2024-12-06T11:15:38.176" v="285" actId="26606"/>
          <ac:picMkLst>
            <pc:docMk/>
            <pc:sldMk cId="0" sldId="261"/>
            <ac:picMk id="5" creationId="{3D47E759-38E2-7CFB-AE86-7DA7A33C455F}"/>
          </ac:picMkLst>
        </pc:picChg>
        <pc:picChg chg="add mod ord">
          <ac:chgData name="Johari, Jaz J (UG - Sust, Civ &amp; Env Eng)" userId="01bcab94-c4f6-4f06-b2bf-0296f4e94687" providerId="ADAL" clId="{6879F5DE-02EA-4600-B94C-8F78C8CBD4C7}" dt="2024-12-06T11:15:38.176" v="285" actId="26606"/>
          <ac:picMkLst>
            <pc:docMk/>
            <pc:sldMk cId="0" sldId="261"/>
            <ac:picMk id="6" creationId="{96DE91FD-F8BF-CCFE-2516-977F19421499}"/>
          </ac:picMkLst>
        </pc:picChg>
        <pc:picChg chg="del">
          <ac:chgData name="Johari, Jaz J (UG - Sust, Civ &amp; Env Eng)" userId="01bcab94-c4f6-4f06-b2bf-0296f4e94687" providerId="ADAL" clId="{6879F5DE-02EA-4600-B94C-8F78C8CBD4C7}" dt="2024-12-06T11:14:21.024" v="279" actId="21"/>
          <ac:picMkLst>
            <pc:docMk/>
            <pc:sldMk cId="0" sldId="261"/>
            <ac:picMk id="8" creationId="{674EBD3C-36FC-B3BB-EA72-2B1180224720}"/>
          </ac:picMkLst>
        </pc:picChg>
        <pc:picChg chg="mod ord">
          <ac:chgData name="Johari, Jaz J (UG - Sust, Civ &amp; Env Eng)" userId="01bcab94-c4f6-4f06-b2bf-0296f4e94687" providerId="ADAL" clId="{6879F5DE-02EA-4600-B94C-8F78C8CBD4C7}" dt="2024-12-06T11:16:07.790" v="288" actId="1076"/>
          <ac:picMkLst>
            <pc:docMk/>
            <pc:sldMk cId="0" sldId="261"/>
            <ac:picMk id="11" creationId="{10B26B10-AD21-6569-2747-03E5B6F7E5F5}"/>
          </ac:picMkLst>
        </pc:picChg>
        <pc:picChg chg="mod ord">
          <ac:chgData name="Johari, Jaz J (UG - Sust, Civ &amp; Env Eng)" userId="01bcab94-c4f6-4f06-b2bf-0296f4e94687" providerId="ADAL" clId="{6879F5DE-02EA-4600-B94C-8F78C8CBD4C7}" dt="2024-12-06T11:15:38.176" v="285" actId="26606"/>
          <ac:picMkLst>
            <pc:docMk/>
            <pc:sldMk cId="0" sldId="261"/>
            <ac:picMk id="13" creationId="{AA615617-75B2-7D0C-C9A1-CC7B071BB34D}"/>
          </ac:picMkLst>
        </pc:picChg>
        <pc:picChg chg="add del mod">
          <ac:chgData name="Johari, Jaz J (UG - Sust, Civ &amp; Env Eng)" userId="01bcab94-c4f6-4f06-b2bf-0296f4e94687" providerId="ADAL" clId="{6879F5DE-02EA-4600-B94C-8F78C8CBD4C7}" dt="2024-12-06T12:20:03.943" v="432"/>
          <ac:picMkLst>
            <pc:docMk/>
            <pc:sldMk cId="0" sldId="261"/>
            <ac:picMk id="22" creationId="{CB34EE65-34F8-CA22-CA32-0285F2B2FFB4}"/>
          </ac:picMkLst>
        </pc:picChg>
        <pc:picChg chg="add del mod ord">
          <ac:chgData name="Johari, Jaz J (UG - Sust, Civ &amp; Env Eng)" userId="01bcab94-c4f6-4f06-b2bf-0296f4e94687" providerId="ADAL" clId="{6879F5DE-02EA-4600-B94C-8F78C8CBD4C7}" dt="2024-12-06T12:20:13.003" v="433"/>
          <ac:picMkLst>
            <pc:docMk/>
            <pc:sldMk cId="0" sldId="261"/>
            <ac:picMk id="27" creationId="{08A483E8-C06E-B81F-4EF5-1976C4DB66C5}"/>
          </ac:picMkLst>
        </pc:picChg>
        <pc:picChg chg="add del mod">
          <ac:chgData name="Johari, Jaz J (UG - Sust, Civ &amp; Env Eng)" userId="01bcab94-c4f6-4f06-b2bf-0296f4e94687" providerId="ADAL" clId="{6879F5DE-02EA-4600-B94C-8F78C8CBD4C7}" dt="2024-12-06T12:20:14.968" v="435"/>
          <ac:picMkLst>
            <pc:docMk/>
            <pc:sldMk cId="0" sldId="261"/>
            <ac:picMk id="28" creationId="{E0FD4EA1-4B17-CAFF-5A3D-22E5ED654AAF}"/>
          </ac:picMkLst>
        </pc:picChg>
        <pc:picChg chg="add del mod ord">
          <ac:chgData name="Johari, Jaz J (UG - Sust, Civ &amp; Env Eng)" userId="01bcab94-c4f6-4f06-b2bf-0296f4e94687" providerId="ADAL" clId="{6879F5DE-02EA-4600-B94C-8F78C8CBD4C7}" dt="2024-12-06T12:20:44.975" v="436"/>
          <ac:picMkLst>
            <pc:docMk/>
            <pc:sldMk cId="0" sldId="261"/>
            <ac:picMk id="31" creationId="{A889131F-A835-0844-7B30-37CEFB03FC94}"/>
          </ac:picMkLst>
        </pc:picChg>
        <pc:picChg chg="add del mod">
          <ac:chgData name="Johari, Jaz J (UG - Sust, Civ &amp; Env Eng)" userId="01bcab94-c4f6-4f06-b2bf-0296f4e94687" providerId="ADAL" clId="{6879F5DE-02EA-4600-B94C-8F78C8CBD4C7}" dt="2024-12-06T12:20:46.697" v="438"/>
          <ac:picMkLst>
            <pc:docMk/>
            <pc:sldMk cId="0" sldId="261"/>
            <ac:picMk id="32" creationId="{B558BA4A-27D3-73A6-C3AC-DB5ED2C2E9AD}"/>
          </ac:picMkLst>
        </pc:picChg>
        <pc:picChg chg="add del mod ord">
          <ac:chgData name="Johari, Jaz J (UG - Sust, Civ &amp; Env Eng)" userId="01bcab94-c4f6-4f06-b2bf-0296f4e94687" providerId="ADAL" clId="{6879F5DE-02EA-4600-B94C-8F78C8CBD4C7}" dt="2024-12-06T12:21:09.885" v="439"/>
          <ac:picMkLst>
            <pc:docMk/>
            <pc:sldMk cId="0" sldId="261"/>
            <ac:picMk id="35" creationId="{AB5A9952-9F89-FD50-EAA6-A3525B97C687}"/>
          </ac:picMkLst>
        </pc:picChg>
        <pc:picChg chg="add del mod">
          <ac:chgData name="Johari, Jaz J (UG - Sust, Civ &amp; Env Eng)" userId="01bcab94-c4f6-4f06-b2bf-0296f4e94687" providerId="ADAL" clId="{6879F5DE-02EA-4600-B94C-8F78C8CBD4C7}" dt="2024-12-06T12:21:25.446" v="441"/>
          <ac:picMkLst>
            <pc:docMk/>
            <pc:sldMk cId="0" sldId="261"/>
            <ac:picMk id="36" creationId="{C8603E34-E727-D538-ECFB-513F27302AA6}"/>
          </ac:picMkLst>
        </pc:picChg>
        <pc:picChg chg="add del mod ord">
          <ac:chgData name="Johari, Jaz J (UG - Sust, Civ &amp; Env Eng)" userId="01bcab94-c4f6-4f06-b2bf-0296f4e94687" providerId="ADAL" clId="{6879F5DE-02EA-4600-B94C-8F78C8CBD4C7}" dt="2024-12-06T12:21:37.155" v="442"/>
          <ac:picMkLst>
            <pc:docMk/>
            <pc:sldMk cId="0" sldId="261"/>
            <ac:picMk id="40" creationId="{226DB95D-CDA2-510B-4FB3-4A727790D48C}"/>
          </ac:picMkLst>
        </pc:picChg>
        <pc:picChg chg="add del mod">
          <ac:chgData name="Johari, Jaz J (UG - Sust, Civ &amp; Env Eng)" userId="01bcab94-c4f6-4f06-b2bf-0296f4e94687" providerId="ADAL" clId="{6879F5DE-02EA-4600-B94C-8F78C8CBD4C7}" dt="2024-12-06T12:21:38.578" v="444"/>
          <ac:picMkLst>
            <pc:docMk/>
            <pc:sldMk cId="0" sldId="261"/>
            <ac:picMk id="41" creationId="{91D80A54-326C-720B-53F2-475F1764CCE5}"/>
          </ac:picMkLst>
        </pc:picChg>
        <pc:picChg chg="add del mod ord">
          <ac:chgData name="Johari, Jaz J (UG - Sust, Civ &amp; Env Eng)" userId="01bcab94-c4f6-4f06-b2bf-0296f4e94687" providerId="ADAL" clId="{6879F5DE-02EA-4600-B94C-8F78C8CBD4C7}" dt="2024-12-06T12:21:44.794" v="445"/>
          <ac:picMkLst>
            <pc:docMk/>
            <pc:sldMk cId="0" sldId="261"/>
            <ac:picMk id="44" creationId="{01D0B6D1-B1BB-F9E5-5814-5360A409721E}"/>
          </ac:picMkLst>
        </pc:picChg>
        <pc:picChg chg="add del mod">
          <ac:chgData name="Johari, Jaz J (UG - Sust, Civ &amp; Env Eng)" userId="01bcab94-c4f6-4f06-b2bf-0296f4e94687" providerId="ADAL" clId="{6879F5DE-02EA-4600-B94C-8F78C8CBD4C7}" dt="2024-12-06T12:21:46.678" v="447"/>
          <ac:picMkLst>
            <pc:docMk/>
            <pc:sldMk cId="0" sldId="261"/>
            <ac:picMk id="45" creationId="{2A1FB2BE-9875-B96E-C880-6441A370916B}"/>
          </ac:picMkLst>
        </pc:picChg>
        <pc:picChg chg="add del mod ord">
          <ac:chgData name="Johari, Jaz J (UG - Sust, Civ &amp; Env Eng)" userId="01bcab94-c4f6-4f06-b2bf-0296f4e94687" providerId="ADAL" clId="{6879F5DE-02EA-4600-B94C-8F78C8CBD4C7}" dt="2024-12-06T12:22:29.317" v="448"/>
          <ac:picMkLst>
            <pc:docMk/>
            <pc:sldMk cId="0" sldId="261"/>
            <ac:picMk id="48" creationId="{3B0A2B7D-E4EE-C575-D580-B0CC0745EC0C}"/>
          </ac:picMkLst>
        </pc:picChg>
        <pc:picChg chg="add del mod">
          <ac:chgData name="Johari, Jaz J (UG - Sust, Civ &amp; Env Eng)" userId="01bcab94-c4f6-4f06-b2bf-0296f4e94687" providerId="ADAL" clId="{6879F5DE-02EA-4600-B94C-8F78C8CBD4C7}" dt="2024-12-06T12:22:31.931" v="450"/>
          <ac:picMkLst>
            <pc:docMk/>
            <pc:sldMk cId="0" sldId="261"/>
            <ac:picMk id="49" creationId="{0AB33B23-5B05-5E6E-DB0F-926F8F21163A}"/>
          </ac:picMkLst>
        </pc:picChg>
        <pc:picChg chg="add del mod ord">
          <ac:chgData name="Johari, Jaz J (UG - Sust, Civ &amp; Env Eng)" userId="01bcab94-c4f6-4f06-b2bf-0296f4e94687" providerId="ADAL" clId="{6879F5DE-02EA-4600-B94C-8F78C8CBD4C7}" dt="2024-12-06T12:23:48.111" v="451"/>
          <ac:picMkLst>
            <pc:docMk/>
            <pc:sldMk cId="0" sldId="261"/>
            <ac:picMk id="52" creationId="{89CA5583-A61E-7019-1287-D137596C56CC}"/>
          </ac:picMkLst>
        </pc:picChg>
        <pc:picChg chg="add mod">
          <ac:chgData name="Johari, Jaz J (UG - Sust, Civ &amp; Env Eng)" userId="01bcab94-c4f6-4f06-b2bf-0296f4e94687" providerId="ADAL" clId="{6879F5DE-02EA-4600-B94C-8F78C8CBD4C7}" dt="2024-12-06T12:23:48.111" v="451"/>
          <ac:picMkLst>
            <pc:docMk/>
            <pc:sldMk cId="0" sldId="261"/>
            <ac:picMk id="53" creationId="{7F75C9BC-8DB1-8DC0-4C56-B713F30479BC}"/>
          </ac:picMkLst>
        </pc:picChg>
      </pc:sldChg>
    </pc:docChg>
  </pc:docChgLst>
</pc:chgInfo>
</file>

<file path=ppt/media/image1.jpg>
</file>

<file path=ppt/media/image10.jpeg>
</file>

<file path=ppt/media/image11.jpg>
</file>

<file path=ppt/media/image12.jpeg>
</file>

<file path=ppt/media/image13.jpg>
</file>

<file path=ppt/media/image14.jpg>
</file>

<file path=ppt/media/image2.png>
</file>

<file path=ppt/media/image3.jpeg>
</file>

<file path=ppt/media/image4.png>
</file>

<file path=ppt/media/image5.png>
</file>

<file path=ppt/media/image6.jpg>
</file>

<file path=ppt/media/image7.jpg>
</file>

<file path=ppt/media/image8.jpg>
</file>

<file path=ppt/media/image9.jp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MY"/>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B8520D-3B12-4AD5-BD1A-CFA62E816548}" type="datetimeFigureOut">
              <a:rPr lang="en-MY" smtClean="0"/>
              <a:t>6/12/2024</a:t>
            </a:fld>
            <a:endParaRPr lang="en-MY"/>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MY"/>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MY"/>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MY"/>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23F8B3-FF01-4736-9A30-82DE4EAE58CD}" type="slidenum">
              <a:rPr lang="en-MY" smtClean="0"/>
              <a:t>‹#›</a:t>
            </a:fld>
            <a:endParaRPr lang="en-MY"/>
          </a:p>
        </p:txBody>
      </p:sp>
    </p:spTree>
    <p:extLst>
      <p:ext uri="{BB962C8B-B14F-4D97-AF65-F5344CB8AC3E}">
        <p14:creationId xmlns:p14="http://schemas.microsoft.com/office/powerpoint/2010/main" val="10469857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Y"/>
          </a:p>
        </p:txBody>
      </p:sp>
      <p:sp>
        <p:nvSpPr>
          <p:cNvPr id="4" name="Slide Number Placeholder 3"/>
          <p:cNvSpPr>
            <a:spLocks noGrp="1"/>
          </p:cNvSpPr>
          <p:nvPr>
            <p:ph type="sldNum" sz="quarter" idx="5"/>
          </p:nvPr>
        </p:nvSpPr>
        <p:spPr/>
        <p:txBody>
          <a:bodyPr/>
          <a:lstStyle/>
          <a:p>
            <a:fld id="{5C23F8B3-FF01-4736-9A30-82DE4EAE58CD}" type="slidenum">
              <a:rPr lang="en-MY" smtClean="0"/>
              <a:t>1</a:t>
            </a:fld>
            <a:endParaRPr lang="en-MY"/>
          </a:p>
        </p:txBody>
      </p:sp>
    </p:spTree>
    <p:extLst>
      <p:ext uri="{BB962C8B-B14F-4D97-AF65-F5344CB8AC3E}">
        <p14:creationId xmlns:p14="http://schemas.microsoft.com/office/powerpoint/2010/main" val="34983974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Y"/>
          </a:p>
        </p:txBody>
      </p:sp>
      <p:sp>
        <p:nvSpPr>
          <p:cNvPr id="4" name="Slide Number Placeholder 3"/>
          <p:cNvSpPr>
            <a:spLocks noGrp="1"/>
          </p:cNvSpPr>
          <p:nvPr>
            <p:ph type="sldNum" sz="quarter" idx="5"/>
          </p:nvPr>
        </p:nvSpPr>
        <p:spPr/>
        <p:txBody>
          <a:bodyPr/>
          <a:lstStyle/>
          <a:p>
            <a:fld id="{5C23F8B3-FF01-4736-9A30-82DE4EAE58CD}" type="slidenum">
              <a:rPr lang="en-MY" smtClean="0"/>
              <a:t>3</a:t>
            </a:fld>
            <a:endParaRPr lang="en-MY"/>
          </a:p>
        </p:txBody>
      </p:sp>
    </p:spTree>
    <p:extLst>
      <p:ext uri="{BB962C8B-B14F-4D97-AF65-F5344CB8AC3E}">
        <p14:creationId xmlns:p14="http://schemas.microsoft.com/office/powerpoint/2010/main" val="9728190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 name="Group 7">
            <a:extLst>
              <a:ext uri="{FF2B5EF4-FFF2-40B4-BE49-F238E27FC236}">
                <a16:creationId xmlns:a16="http://schemas.microsoft.com/office/drawing/2014/main" id="{A1546BDC-ABA1-66D0-D301-8C748FAE6845}"/>
              </a:ext>
            </a:extLst>
          </p:cNvPr>
          <p:cNvGrpSpPr/>
          <p:nvPr/>
        </p:nvGrpSpPr>
        <p:grpSpPr>
          <a:xfrm>
            <a:off x="-1" y="-8467"/>
            <a:ext cx="12192006" cy="6866467"/>
            <a:chOff x="-1" y="-8467"/>
            <a:chExt cx="12192006" cy="6866467"/>
          </a:xfrm>
        </p:grpSpPr>
        <p:cxnSp>
          <p:nvCxnSpPr>
            <p:cNvPr id="3" name="Straight Connector 31">
              <a:extLst>
                <a:ext uri="{FF2B5EF4-FFF2-40B4-BE49-F238E27FC236}">
                  <a16:creationId xmlns:a16="http://schemas.microsoft.com/office/drawing/2014/main" id="{9F99C5D8-CEB6-7542-CE1B-5CE0AA6563FC}"/>
                </a:ext>
              </a:extLst>
            </p:cNvPr>
            <p:cNvCxnSpPr/>
            <p:nvPr/>
          </p:nvCxnSpPr>
          <p:spPr>
            <a:xfrm>
              <a:off x="9371008" y="0"/>
              <a:ext cx="1219207" cy="6858000"/>
            </a:xfrm>
            <a:prstGeom prst="straightConnector1">
              <a:avLst/>
            </a:prstGeom>
            <a:noFill/>
            <a:ln w="9528" cap="rnd">
              <a:solidFill>
                <a:srgbClr val="262626"/>
              </a:solidFill>
              <a:prstDash val="solid"/>
              <a:miter/>
            </a:ln>
          </p:spPr>
        </p:cxnSp>
        <p:cxnSp>
          <p:nvCxnSpPr>
            <p:cNvPr id="4" name="Straight Connector 20">
              <a:extLst>
                <a:ext uri="{FF2B5EF4-FFF2-40B4-BE49-F238E27FC236}">
                  <a16:creationId xmlns:a16="http://schemas.microsoft.com/office/drawing/2014/main" id="{DA8EDE29-2541-22D0-F768-C7621E07DF28}"/>
                </a:ext>
              </a:extLst>
            </p:cNvPr>
            <p:cNvCxnSpPr/>
            <p:nvPr/>
          </p:nvCxnSpPr>
          <p:spPr>
            <a:xfrm flipH="1">
              <a:off x="7425266" y="3681410"/>
              <a:ext cx="4763557" cy="3176590"/>
            </a:xfrm>
            <a:prstGeom prst="straightConnector1">
              <a:avLst/>
            </a:prstGeom>
            <a:noFill/>
            <a:ln w="9528" cap="rnd">
              <a:solidFill>
                <a:srgbClr val="262626"/>
              </a:solidFill>
              <a:prstDash val="solid"/>
              <a:miter/>
            </a:ln>
          </p:spPr>
        </p:cxnSp>
        <p:sp>
          <p:nvSpPr>
            <p:cNvPr id="5" name="Rectangle 23">
              <a:extLst>
                <a:ext uri="{FF2B5EF4-FFF2-40B4-BE49-F238E27FC236}">
                  <a16:creationId xmlns:a16="http://schemas.microsoft.com/office/drawing/2014/main" id="{9812EEA4-3742-EDC9-D68D-B2108B10EEC1}"/>
                </a:ext>
              </a:extLst>
            </p:cNvPr>
            <p:cNvSpPr/>
            <p:nvPr/>
          </p:nvSpPr>
          <p:spPr>
            <a:xfrm>
              <a:off x="9181472" y="-8467"/>
              <a:ext cx="3007351" cy="6866467"/>
            </a:xfrm>
            <a:custGeom>
              <a:avLst/>
              <a:gdLst>
                <a:gd name="f0" fmla="val w"/>
                <a:gd name="f1" fmla="val h"/>
                <a:gd name="f2" fmla="val 0"/>
                <a:gd name="f3" fmla="val 3007349"/>
                <a:gd name="f4" fmla="val 6866467"/>
                <a:gd name="f5" fmla="val 2045532"/>
                <a:gd name="f6" fmla="*/ f0 1 3007349"/>
                <a:gd name="f7" fmla="*/ f1 1 6866467"/>
                <a:gd name="f8" fmla="+- f4 0 f2"/>
                <a:gd name="f9" fmla="+- f3 0 f2"/>
                <a:gd name="f10" fmla="*/ f9 1 3007349"/>
                <a:gd name="f11" fmla="*/ f8 1 6866467"/>
                <a:gd name="f12" fmla="*/ f2 1 f10"/>
                <a:gd name="f13" fmla="*/ f3 1 f10"/>
                <a:gd name="f14" fmla="*/ f2 1 f11"/>
                <a:gd name="f15" fmla="*/ f4 1 f11"/>
                <a:gd name="f16" fmla="*/ f12 f6 1"/>
                <a:gd name="f17" fmla="*/ f13 f6 1"/>
                <a:gd name="f18" fmla="*/ f15 f7 1"/>
                <a:gd name="f19" fmla="*/ f14 f7 1"/>
              </a:gdLst>
              <a:ahLst/>
              <a:cxnLst>
                <a:cxn ang="3cd4">
                  <a:pos x="hc" y="t"/>
                </a:cxn>
                <a:cxn ang="0">
                  <a:pos x="r" y="vc"/>
                </a:cxn>
                <a:cxn ang="cd4">
                  <a:pos x="hc" y="b"/>
                </a:cxn>
                <a:cxn ang="cd2">
                  <a:pos x="l" y="vc"/>
                </a:cxn>
              </a:cxnLst>
              <a:rect l="f16" t="f19" r="f17" b="f18"/>
              <a:pathLst>
                <a:path w="3007349" h="6866467">
                  <a:moveTo>
                    <a:pt x="f5" y="f2"/>
                  </a:moveTo>
                  <a:lnTo>
                    <a:pt x="f3" y="f2"/>
                  </a:lnTo>
                  <a:lnTo>
                    <a:pt x="f3" y="f4"/>
                  </a:lnTo>
                  <a:lnTo>
                    <a:pt x="f2" y="f4"/>
                  </a:lnTo>
                  <a:lnTo>
                    <a:pt x="f5" y="f2"/>
                  </a:lnTo>
                  <a:close/>
                </a:path>
              </a:pathLst>
            </a:custGeom>
            <a:solidFill>
              <a:srgbClr val="90C226">
                <a:alpha val="30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MY" sz="1800" b="0" i="0" u="none" strike="noStrike" kern="1200" cap="none" spc="0" baseline="0">
                <a:solidFill>
                  <a:srgbClr val="000000"/>
                </a:solidFill>
                <a:uFillTx/>
                <a:latin typeface="Aptos"/>
              </a:endParaRPr>
            </a:p>
          </p:txBody>
        </p:sp>
        <p:sp>
          <p:nvSpPr>
            <p:cNvPr id="6" name="Rectangle 25">
              <a:extLst>
                <a:ext uri="{FF2B5EF4-FFF2-40B4-BE49-F238E27FC236}">
                  <a16:creationId xmlns:a16="http://schemas.microsoft.com/office/drawing/2014/main" id="{366E85A0-359A-67E6-07D6-2E167975A69A}"/>
                </a:ext>
              </a:extLst>
            </p:cNvPr>
            <p:cNvSpPr/>
            <p:nvPr/>
          </p:nvSpPr>
          <p:spPr>
            <a:xfrm>
              <a:off x="9603440" y="-8467"/>
              <a:ext cx="2588556" cy="6866467"/>
            </a:xfrm>
            <a:custGeom>
              <a:avLst/>
              <a:gdLst>
                <a:gd name="f0" fmla="val w"/>
                <a:gd name="f1" fmla="val h"/>
                <a:gd name="f2" fmla="val 0"/>
                <a:gd name="f3" fmla="val 2573311"/>
                <a:gd name="f4" fmla="val 6866467"/>
                <a:gd name="f5" fmla="val 1202336"/>
                <a:gd name="f6" fmla="*/ f0 1 2573311"/>
                <a:gd name="f7" fmla="*/ f1 1 6866467"/>
                <a:gd name="f8" fmla="+- f4 0 f2"/>
                <a:gd name="f9" fmla="+- f3 0 f2"/>
                <a:gd name="f10" fmla="*/ f9 1 2573311"/>
                <a:gd name="f11" fmla="*/ f8 1 6866467"/>
                <a:gd name="f12" fmla="*/ f2 1 f10"/>
                <a:gd name="f13" fmla="*/ f3 1 f10"/>
                <a:gd name="f14" fmla="*/ f2 1 f11"/>
                <a:gd name="f15" fmla="*/ f4 1 f11"/>
                <a:gd name="f16" fmla="*/ f12 f6 1"/>
                <a:gd name="f17" fmla="*/ f13 f6 1"/>
                <a:gd name="f18" fmla="*/ f15 f7 1"/>
                <a:gd name="f19" fmla="*/ f14 f7 1"/>
              </a:gdLst>
              <a:ahLst/>
              <a:cxnLst>
                <a:cxn ang="3cd4">
                  <a:pos x="hc" y="t"/>
                </a:cxn>
                <a:cxn ang="0">
                  <a:pos x="r" y="vc"/>
                </a:cxn>
                <a:cxn ang="cd4">
                  <a:pos x="hc" y="b"/>
                </a:cxn>
                <a:cxn ang="cd2">
                  <a:pos x="l" y="vc"/>
                </a:cxn>
              </a:cxnLst>
              <a:rect l="f16" t="f19" r="f17" b="f18"/>
              <a:pathLst>
                <a:path w="2573311" h="6866467">
                  <a:moveTo>
                    <a:pt x="f2" y="f2"/>
                  </a:moveTo>
                  <a:lnTo>
                    <a:pt x="f3" y="f2"/>
                  </a:lnTo>
                  <a:lnTo>
                    <a:pt x="f3" y="f4"/>
                  </a:lnTo>
                  <a:lnTo>
                    <a:pt x="f5" y="f4"/>
                  </a:lnTo>
                  <a:lnTo>
                    <a:pt x="f2" y="f2"/>
                  </a:lnTo>
                  <a:close/>
                </a:path>
              </a:pathLst>
            </a:custGeom>
            <a:solidFill>
              <a:srgbClr val="90C226">
                <a:alpha val="20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MY" sz="1800" b="0" i="0" u="none" strike="noStrike" kern="1200" cap="none" spc="0" baseline="0">
                <a:solidFill>
                  <a:srgbClr val="000000"/>
                </a:solidFill>
                <a:uFillTx/>
                <a:latin typeface="Aptos"/>
              </a:endParaRPr>
            </a:p>
          </p:txBody>
        </p:sp>
        <p:sp>
          <p:nvSpPr>
            <p:cNvPr id="7" name="Isosceles Triangle 26">
              <a:extLst>
                <a:ext uri="{FF2B5EF4-FFF2-40B4-BE49-F238E27FC236}">
                  <a16:creationId xmlns:a16="http://schemas.microsoft.com/office/drawing/2014/main" id="{948DD040-3E39-BF01-D41D-BD535E1305D5}"/>
                </a:ext>
              </a:extLst>
            </p:cNvPr>
            <p:cNvSpPr/>
            <p:nvPr/>
          </p:nvSpPr>
          <p:spPr>
            <a:xfrm>
              <a:off x="8932334" y="3047996"/>
              <a:ext cx="3259671" cy="3810003"/>
            </a:xfrm>
            <a:custGeom>
              <a:avLst/>
              <a:gdLst>
                <a:gd name="f0" fmla="val 10800000"/>
                <a:gd name="f1" fmla="val 5400000"/>
                <a:gd name="f2" fmla="val 180"/>
                <a:gd name="f3" fmla="val w"/>
                <a:gd name="f4" fmla="val h"/>
                <a:gd name="f5" fmla="val ss"/>
                <a:gd name="f6" fmla="val 0"/>
                <a:gd name="f7" fmla="val 10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54A021">
                <a:alpha val="72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MY" sz="1800" b="0" i="0" u="none" strike="noStrike" kern="1200" cap="none" spc="0" baseline="0">
                <a:solidFill>
                  <a:srgbClr val="000000"/>
                </a:solidFill>
                <a:uFillTx/>
                <a:latin typeface="Aptos"/>
              </a:endParaRPr>
            </a:p>
          </p:txBody>
        </p:sp>
        <p:sp>
          <p:nvSpPr>
            <p:cNvPr id="8" name="Rectangle 27">
              <a:extLst>
                <a:ext uri="{FF2B5EF4-FFF2-40B4-BE49-F238E27FC236}">
                  <a16:creationId xmlns:a16="http://schemas.microsoft.com/office/drawing/2014/main" id="{4E7ED77E-EE43-BC8E-90D3-231982A8FC40}"/>
                </a:ext>
              </a:extLst>
            </p:cNvPr>
            <p:cNvSpPr/>
            <p:nvPr/>
          </p:nvSpPr>
          <p:spPr>
            <a:xfrm>
              <a:off x="9334496" y="-8467"/>
              <a:ext cx="2854327" cy="6866467"/>
            </a:xfrm>
            <a:custGeom>
              <a:avLst/>
              <a:gdLst>
                <a:gd name="f0" fmla="val w"/>
                <a:gd name="f1" fmla="val h"/>
                <a:gd name="f2" fmla="val 0"/>
                <a:gd name="f3" fmla="val 2858013"/>
                <a:gd name="f4" fmla="val 6866467"/>
                <a:gd name="f5" fmla="val 2473942"/>
                <a:gd name="f6" fmla="*/ f0 1 2858013"/>
                <a:gd name="f7" fmla="*/ f1 1 6866467"/>
                <a:gd name="f8" fmla="+- f4 0 f2"/>
                <a:gd name="f9" fmla="+- f3 0 f2"/>
                <a:gd name="f10" fmla="*/ f9 1 2858013"/>
                <a:gd name="f11" fmla="*/ f8 1 6866467"/>
                <a:gd name="f12" fmla="*/ f2 1 f10"/>
                <a:gd name="f13" fmla="*/ f3 1 f10"/>
                <a:gd name="f14" fmla="*/ f2 1 f11"/>
                <a:gd name="f15" fmla="*/ f4 1 f11"/>
                <a:gd name="f16" fmla="*/ f12 f6 1"/>
                <a:gd name="f17" fmla="*/ f13 f6 1"/>
                <a:gd name="f18" fmla="*/ f15 f7 1"/>
                <a:gd name="f19" fmla="*/ f14 f7 1"/>
              </a:gdLst>
              <a:ahLst/>
              <a:cxnLst>
                <a:cxn ang="3cd4">
                  <a:pos x="hc" y="t"/>
                </a:cxn>
                <a:cxn ang="0">
                  <a:pos x="r" y="vc"/>
                </a:cxn>
                <a:cxn ang="cd4">
                  <a:pos x="hc" y="b"/>
                </a:cxn>
                <a:cxn ang="cd2">
                  <a:pos x="l" y="vc"/>
                </a:cxn>
              </a:cxnLst>
              <a:rect l="f16" t="f19" r="f17" b="f18"/>
              <a:pathLst>
                <a:path w="2858013" h="6866467">
                  <a:moveTo>
                    <a:pt x="f2" y="f2"/>
                  </a:moveTo>
                  <a:lnTo>
                    <a:pt x="f3" y="f2"/>
                  </a:lnTo>
                  <a:lnTo>
                    <a:pt x="f3" y="f4"/>
                  </a:lnTo>
                  <a:lnTo>
                    <a:pt x="f5" y="f4"/>
                  </a:lnTo>
                  <a:lnTo>
                    <a:pt x="f2" y="f2"/>
                  </a:lnTo>
                  <a:close/>
                </a:path>
              </a:pathLst>
            </a:custGeom>
            <a:solidFill>
              <a:srgbClr val="3F7819">
                <a:alpha val="70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MY" sz="1800" b="0" i="0" u="none" strike="noStrike" kern="1200" cap="none" spc="0" baseline="0">
                <a:solidFill>
                  <a:srgbClr val="000000"/>
                </a:solidFill>
                <a:uFillTx/>
                <a:latin typeface="Aptos"/>
              </a:endParaRPr>
            </a:p>
          </p:txBody>
        </p:sp>
        <p:sp>
          <p:nvSpPr>
            <p:cNvPr id="9" name="Rectangle 28">
              <a:extLst>
                <a:ext uri="{FF2B5EF4-FFF2-40B4-BE49-F238E27FC236}">
                  <a16:creationId xmlns:a16="http://schemas.microsoft.com/office/drawing/2014/main" id="{A447ACD1-4804-2DE6-9C32-9C9053CC8347}"/>
                </a:ext>
              </a:extLst>
            </p:cNvPr>
            <p:cNvSpPr/>
            <p:nvPr/>
          </p:nvSpPr>
          <p:spPr>
            <a:xfrm>
              <a:off x="10898733" y="-8467"/>
              <a:ext cx="1290090" cy="6866467"/>
            </a:xfrm>
            <a:custGeom>
              <a:avLst/>
              <a:gdLst>
                <a:gd name="f0" fmla="val w"/>
                <a:gd name="f1" fmla="val h"/>
                <a:gd name="f2" fmla="val 0"/>
                <a:gd name="f3" fmla="val 1290094"/>
                <a:gd name="f4" fmla="val 6858000"/>
                <a:gd name="f5" fmla="val 1019735"/>
                <a:gd name="f6" fmla="*/ f0 1 1290094"/>
                <a:gd name="f7" fmla="*/ f1 1 6858000"/>
                <a:gd name="f8" fmla="+- f4 0 f2"/>
                <a:gd name="f9" fmla="+- f3 0 f2"/>
                <a:gd name="f10" fmla="*/ f9 1 1290094"/>
                <a:gd name="f11" fmla="*/ f8 1 6858000"/>
                <a:gd name="f12" fmla="*/ f2 1 f10"/>
                <a:gd name="f13" fmla="*/ f3 1 f10"/>
                <a:gd name="f14" fmla="*/ f2 1 f11"/>
                <a:gd name="f15" fmla="*/ f4 1 f11"/>
                <a:gd name="f16" fmla="*/ f12 f6 1"/>
                <a:gd name="f17" fmla="*/ f13 f6 1"/>
                <a:gd name="f18" fmla="*/ f15 f7 1"/>
                <a:gd name="f19" fmla="*/ f14 f7 1"/>
              </a:gdLst>
              <a:ahLst/>
              <a:cxnLst>
                <a:cxn ang="3cd4">
                  <a:pos x="hc" y="t"/>
                </a:cxn>
                <a:cxn ang="0">
                  <a:pos x="r" y="vc"/>
                </a:cxn>
                <a:cxn ang="cd4">
                  <a:pos x="hc" y="b"/>
                </a:cxn>
                <a:cxn ang="cd2">
                  <a:pos x="l" y="vc"/>
                </a:cxn>
              </a:cxnLst>
              <a:rect l="f16" t="f19" r="f17" b="f18"/>
              <a:pathLst>
                <a:path w="1290094" h="6858000">
                  <a:moveTo>
                    <a:pt x="f5" y="f2"/>
                  </a:moveTo>
                  <a:lnTo>
                    <a:pt x="f3" y="f2"/>
                  </a:lnTo>
                  <a:lnTo>
                    <a:pt x="f3" y="f4"/>
                  </a:lnTo>
                  <a:lnTo>
                    <a:pt x="f2" y="f4"/>
                  </a:lnTo>
                  <a:lnTo>
                    <a:pt x="f5" y="f2"/>
                  </a:lnTo>
                  <a:close/>
                </a:path>
              </a:pathLst>
            </a:custGeom>
            <a:solidFill>
              <a:srgbClr val="C0E474">
                <a:alpha val="70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MY" sz="1800" b="0" i="0" u="none" strike="noStrike" kern="1200" cap="none" spc="0" baseline="0">
                <a:solidFill>
                  <a:srgbClr val="000000"/>
                </a:solidFill>
                <a:uFillTx/>
                <a:latin typeface="Aptos"/>
              </a:endParaRPr>
            </a:p>
          </p:txBody>
        </p:sp>
        <p:sp>
          <p:nvSpPr>
            <p:cNvPr id="10" name="Rectangle 29">
              <a:extLst>
                <a:ext uri="{FF2B5EF4-FFF2-40B4-BE49-F238E27FC236}">
                  <a16:creationId xmlns:a16="http://schemas.microsoft.com/office/drawing/2014/main" id="{42383BA7-7689-8DB7-E702-B0C5F01F51D3}"/>
                </a:ext>
              </a:extLst>
            </p:cNvPr>
            <p:cNvSpPr/>
            <p:nvPr/>
          </p:nvSpPr>
          <p:spPr>
            <a:xfrm>
              <a:off x="10938994" y="-8467"/>
              <a:ext cx="1249829" cy="6866467"/>
            </a:xfrm>
            <a:custGeom>
              <a:avLst/>
              <a:gdLst>
                <a:gd name="f0" fmla="val w"/>
                <a:gd name="f1" fmla="val h"/>
                <a:gd name="f2" fmla="val 0"/>
                <a:gd name="f3" fmla="val 1249825"/>
                <a:gd name="f4" fmla="val 6858000"/>
                <a:gd name="f5" fmla="val 1109382"/>
                <a:gd name="f6" fmla="*/ f0 1 1249825"/>
                <a:gd name="f7" fmla="*/ f1 1 6858000"/>
                <a:gd name="f8" fmla="+- f4 0 f2"/>
                <a:gd name="f9" fmla="+- f3 0 f2"/>
                <a:gd name="f10" fmla="*/ f9 1 1249825"/>
                <a:gd name="f11" fmla="*/ f8 1 6858000"/>
                <a:gd name="f12" fmla="*/ f2 1 f10"/>
                <a:gd name="f13" fmla="*/ f3 1 f10"/>
                <a:gd name="f14" fmla="*/ f2 1 f11"/>
                <a:gd name="f15" fmla="*/ f4 1 f11"/>
                <a:gd name="f16" fmla="*/ f12 f6 1"/>
                <a:gd name="f17" fmla="*/ f13 f6 1"/>
                <a:gd name="f18" fmla="*/ f15 f7 1"/>
                <a:gd name="f19" fmla="*/ f14 f7 1"/>
              </a:gdLst>
              <a:ahLst/>
              <a:cxnLst>
                <a:cxn ang="3cd4">
                  <a:pos x="hc" y="t"/>
                </a:cxn>
                <a:cxn ang="0">
                  <a:pos x="r" y="vc"/>
                </a:cxn>
                <a:cxn ang="cd4">
                  <a:pos x="hc" y="b"/>
                </a:cxn>
                <a:cxn ang="cd2">
                  <a:pos x="l" y="vc"/>
                </a:cxn>
              </a:cxnLst>
              <a:rect l="f16" t="f19" r="f17" b="f18"/>
              <a:pathLst>
                <a:path w="1249825" h="6858000">
                  <a:moveTo>
                    <a:pt x="f2" y="f2"/>
                  </a:moveTo>
                  <a:lnTo>
                    <a:pt x="f3" y="f2"/>
                  </a:lnTo>
                  <a:lnTo>
                    <a:pt x="f3" y="f4"/>
                  </a:lnTo>
                  <a:lnTo>
                    <a:pt x="f5" y="f4"/>
                  </a:lnTo>
                  <a:lnTo>
                    <a:pt x="f2" y="f2"/>
                  </a:lnTo>
                  <a:close/>
                </a:path>
              </a:pathLst>
            </a:custGeom>
            <a:solidFill>
              <a:srgbClr val="90C226">
                <a:alpha val="65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MY" sz="1800" b="0" i="0" u="none" strike="noStrike" kern="1200" cap="none" spc="0" baseline="0">
                <a:solidFill>
                  <a:srgbClr val="000000"/>
                </a:solidFill>
                <a:uFillTx/>
                <a:latin typeface="Aptos"/>
              </a:endParaRPr>
            </a:p>
          </p:txBody>
        </p:sp>
        <p:sp>
          <p:nvSpPr>
            <p:cNvPr id="11" name="Isosceles Triangle 30">
              <a:extLst>
                <a:ext uri="{FF2B5EF4-FFF2-40B4-BE49-F238E27FC236}">
                  <a16:creationId xmlns:a16="http://schemas.microsoft.com/office/drawing/2014/main" id="{83FBB9E8-90D9-D8D9-C8FD-B9F8607B59B8}"/>
                </a:ext>
              </a:extLst>
            </p:cNvPr>
            <p:cNvSpPr/>
            <p:nvPr/>
          </p:nvSpPr>
          <p:spPr>
            <a:xfrm>
              <a:off x="10371664" y="3589870"/>
              <a:ext cx="1817159" cy="3268129"/>
            </a:xfrm>
            <a:custGeom>
              <a:avLst/>
              <a:gdLst>
                <a:gd name="f0" fmla="val 10800000"/>
                <a:gd name="f1" fmla="val 5400000"/>
                <a:gd name="f2" fmla="val 180"/>
                <a:gd name="f3" fmla="val w"/>
                <a:gd name="f4" fmla="val h"/>
                <a:gd name="f5" fmla="val ss"/>
                <a:gd name="f6" fmla="val 0"/>
                <a:gd name="f7" fmla="val 10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90C226">
                <a:alpha val="80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MY" sz="1800" b="0" i="0" u="none" strike="noStrike" kern="1200" cap="none" spc="0" baseline="0">
                <a:solidFill>
                  <a:srgbClr val="000000"/>
                </a:solidFill>
                <a:uFillTx/>
                <a:latin typeface="Aptos"/>
              </a:endParaRPr>
            </a:p>
          </p:txBody>
        </p:sp>
        <p:sp>
          <p:nvSpPr>
            <p:cNvPr id="12" name="Isosceles Triangle 18">
              <a:extLst>
                <a:ext uri="{FF2B5EF4-FFF2-40B4-BE49-F238E27FC236}">
                  <a16:creationId xmlns:a16="http://schemas.microsoft.com/office/drawing/2014/main" id="{0E5CBB85-B7F1-1693-0E2E-A90D643BAAFB}"/>
                </a:ext>
              </a:extLst>
            </p:cNvPr>
            <p:cNvSpPr/>
            <p:nvPr/>
          </p:nvSpPr>
          <p:spPr>
            <a:xfrm rot="10799991">
              <a:off x="-1" y="0"/>
              <a:ext cx="842592" cy="5666152"/>
            </a:xfrm>
            <a:custGeom>
              <a:avLst/>
              <a:gdLst>
                <a:gd name="f0" fmla="val 10800000"/>
                <a:gd name="f1" fmla="val 5400000"/>
                <a:gd name="f2" fmla="val 180"/>
                <a:gd name="f3" fmla="val w"/>
                <a:gd name="f4" fmla="val h"/>
                <a:gd name="f5" fmla="val ss"/>
                <a:gd name="f6" fmla="val 0"/>
                <a:gd name="f7" fmla="val 10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90C226">
                <a:alpha val="85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MY" sz="1800" b="0" i="0" u="none" strike="noStrike" kern="1200" cap="none" spc="0" baseline="0">
                <a:solidFill>
                  <a:srgbClr val="000000"/>
                </a:solidFill>
                <a:uFillTx/>
                <a:latin typeface="Aptos"/>
              </a:endParaRPr>
            </a:p>
          </p:txBody>
        </p:sp>
      </p:grpSp>
      <p:sp>
        <p:nvSpPr>
          <p:cNvPr id="13" name="Title 1">
            <a:extLst>
              <a:ext uri="{FF2B5EF4-FFF2-40B4-BE49-F238E27FC236}">
                <a16:creationId xmlns:a16="http://schemas.microsoft.com/office/drawing/2014/main" id="{F53F0A3F-88BD-1381-9C37-305A541EFC0B}"/>
              </a:ext>
            </a:extLst>
          </p:cNvPr>
          <p:cNvSpPr txBox="1">
            <a:spLocks noGrp="1"/>
          </p:cNvSpPr>
          <p:nvPr>
            <p:ph type="ctrTitle"/>
          </p:nvPr>
        </p:nvSpPr>
        <p:spPr>
          <a:xfrm>
            <a:off x="1507068" y="2404533"/>
            <a:ext cx="7766931" cy="1646304"/>
          </a:xfrm>
        </p:spPr>
        <p:txBody>
          <a:bodyPr anchor="b">
            <a:noAutofit/>
          </a:bodyPr>
          <a:lstStyle>
            <a:lvl1pPr algn="r">
              <a:defRPr sz="5400"/>
            </a:lvl1pPr>
          </a:lstStyle>
          <a:p>
            <a:pPr lvl="0"/>
            <a:r>
              <a:rPr lang="en-GB"/>
              <a:t>Click to edit Master title style</a:t>
            </a:r>
            <a:endParaRPr lang="en-US"/>
          </a:p>
        </p:txBody>
      </p:sp>
      <p:sp>
        <p:nvSpPr>
          <p:cNvPr id="14" name="Subtitle 2">
            <a:extLst>
              <a:ext uri="{FF2B5EF4-FFF2-40B4-BE49-F238E27FC236}">
                <a16:creationId xmlns:a16="http://schemas.microsoft.com/office/drawing/2014/main" id="{B4072F61-C2D7-83A9-0AA3-DDEA890EF17A}"/>
              </a:ext>
            </a:extLst>
          </p:cNvPr>
          <p:cNvSpPr txBox="1">
            <a:spLocks noGrp="1"/>
          </p:cNvSpPr>
          <p:nvPr>
            <p:ph type="subTitle" idx="1"/>
          </p:nvPr>
        </p:nvSpPr>
        <p:spPr>
          <a:xfrm>
            <a:off x="1507068" y="4050828"/>
            <a:ext cx="7766931" cy="1096895"/>
          </a:xfrm>
        </p:spPr>
        <p:txBody>
          <a:bodyPr/>
          <a:lstStyle>
            <a:lvl1pPr marL="0" indent="0" algn="r">
              <a:buNone/>
              <a:defRPr/>
            </a:lvl1pPr>
          </a:lstStyle>
          <a:p>
            <a:pPr lvl="0"/>
            <a:r>
              <a:rPr lang="en-GB"/>
              <a:t>Click to edit Master subtitle style</a:t>
            </a:r>
            <a:endParaRPr lang="en-US"/>
          </a:p>
        </p:txBody>
      </p:sp>
      <p:sp>
        <p:nvSpPr>
          <p:cNvPr id="15" name="Date Placeholder 3">
            <a:extLst>
              <a:ext uri="{FF2B5EF4-FFF2-40B4-BE49-F238E27FC236}">
                <a16:creationId xmlns:a16="http://schemas.microsoft.com/office/drawing/2014/main" id="{5C0638BD-1215-4D27-DE42-9CDABA42C493}"/>
              </a:ext>
            </a:extLst>
          </p:cNvPr>
          <p:cNvSpPr txBox="1">
            <a:spLocks noGrp="1"/>
          </p:cNvSpPr>
          <p:nvPr>
            <p:ph type="dt" sz="half" idx="7"/>
          </p:nvPr>
        </p:nvSpPr>
        <p:spPr/>
        <p:txBody>
          <a:bodyPr/>
          <a:lstStyle>
            <a:lvl1pPr>
              <a:defRPr/>
            </a:lvl1pPr>
          </a:lstStyle>
          <a:p>
            <a:pPr lvl="0"/>
            <a:fld id="{A848F8C6-28FB-4013-A3DB-5F6FD8D57267}" type="datetime2">
              <a:rPr lang="en-US"/>
              <a:pPr lvl="0"/>
              <a:t>Friday, December 6, 2024</a:t>
            </a:fld>
            <a:endParaRPr lang="en-US"/>
          </a:p>
        </p:txBody>
      </p:sp>
      <p:sp>
        <p:nvSpPr>
          <p:cNvPr id="16" name="Footer Placeholder 4">
            <a:extLst>
              <a:ext uri="{FF2B5EF4-FFF2-40B4-BE49-F238E27FC236}">
                <a16:creationId xmlns:a16="http://schemas.microsoft.com/office/drawing/2014/main" id="{F4EA2214-867A-57A4-B17D-92AD1CB10F32}"/>
              </a:ext>
            </a:extLst>
          </p:cNvPr>
          <p:cNvSpPr txBox="1">
            <a:spLocks noGrp="1"/>
          </p:cNvSpPr>
          <p:nvPr>
            <p:ph type="ftr" sz="quarter" idx="9"/>
          </p:nvPr>
        </p:nvSpPr>
        <p:spPr/>
        <p:txBody>
          <a:bodyPr/>
          <a:lstStyle>
            <a:lvl1pPr>
              <a:defRPr/>
            </a:lvl1pPr>
          </a:lstStyle>
          <a:p>
            <a:pPr lvl="0"/>
            <a:r>
              <a:rPr lang="en-US"/>
              <a:t>Sample Footer Text</a:t>
            </a:r>
          </a:p>
        </p:txBody>
      </p:sp>
      <p:sp>
        <p:nvSpPr>
          <p:cNvPr id="17" name="Slide Number Placeholder 5">
            <a:extLst>
              <a:ext uri="{FF2B5EF4-FFF2-40B4-BE49-F238E27FC236}">
                <a16:creationId xmlns:a16="http://schemas.microsoft.com/office/drawing/2014/main" id="{6923526A-1EF7-3DAB-E1BE-EDFAD53BEF1B}"/>
              </a:ext>
            </a:extLst>
          </p:cNvPr>
          <p:cNvSpPr txBox="1">
            <a:spLocks noGrp="1"/>
          </p:cNvSpPr>
          <p:nvPr>
            <p:ph type="sldNum" sz="quarter" idx="8"/>
          </p:nvPr>
        </p:nvSpPr>
        <p:spPr/>
        <p:txBody>
          <a:bodyPr/>
          <a:lstStyle>
            <a:lvl1pPr>
              <a:defRPr/>
            </a:lvl1pPr>
          </a:lstStyle>
          <a:p>
            <a:pPr lvl="0"/>
            <a:fld id="{E289BD5D-5B6C-421C-8BEA-E44FB2033C36}" type="slidenum">
              <a:t>‹#›</a:t>
            </a:fld>
            <a:endParaRPr lang="en-US"/>
          </a:p>
        </p:txBody>
      </p:sp>
    </p:spTree>
    <p:extLst>
      <p:ext uri="{BB962C8B-B14F-4D97-AF65-F5344CB8AC3E}">
        <p14:creationId xmlns:p14="http://schemas.microsoft.com/office/powerpoint/2010/main" val="2753865769"/>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8009B-189A-20E5-32AB-C5DA92B5311A}"/>
              </a:ext>
            </a:extLst>
          </p:cNvPr>
          <p:cNvSpPr txBox="1">
            <a:spLocks noGrp="1"/>
          </p:cNvSpPr>
          <p:nvPr>
            <p:ph type="title"/>
          </p:nvPr>
        </p:nvSpPr>
        <p:spPr>
          <a:xfrm>
            <a:off x="677332" y="609603"/>
            <a:ext cx="8596667" cy="3403597"/>
          </a:xfrm>
        </p:spPr>
        <p:txBody>
          <a:bodyPr anchor="ctr"/>
          <a:lstStyle>
            <a:lvl1pPr>
              <a:defRPr sz="4400"/>
            </a:lvl1pPr>
          </a:lstStyle>
          <a:p>
            <a:pPr lvl="0"/>
            <a:r>
              <a:rPr lang="en-GB"/>
              <a:t>Click to edit Master title style</a:t>
            </a:r>
            <a:endParaRPr lang="en-US"/>
          </a:p>
        </p:txBody>
      </p:sp>
      <p:sp>
        <p:nvSpPr>
          <p:cNvPr id="3" name="Text Placeholder 2">
            <a:extLst>
              <a:ext uri="{FF2B5EF4-FFF2-40B4-BE49-F238E27FC236}">
                <a16:creationId xmlns:a16="http://schemas.microsoft.com/office/drawing/2014/main" id="{C716E10C-9ADA-48AF-F3AB-501B04BE8F41}"/>
              </a:ext>
            </a:extLst>
          </p:cNvPr>
          <p:cNvSpPr txBox="1">
            <a:spLocks noGrp="1"/>
          </p:cNvSpPr>
          <p:nvPr>
            <p:ph type="body" idx="4294967295"/>
          </p:nvPr>
        </p:nvSpPr>
        <p:spPr>
          <a:xfrm>
            <a:off x="677332" y="4470401"/>
            <a:ext cx="8596667" cy="1570957"/>
          </a:xfrm>
        </p:spPr>
        <p:txBody>
          <a:bodyPr anchor="ctr"/>
          <a:lstStyle>
            <a:lvl1pPr marL="0" indent="0">
              <a:buNone/>
              <a:defRPr/>
            </a:lvl1pPr>
          </a:lstStyle>
          <a:p>
            <a:pPr lvl="0"/>
            <a:r>
              <a:rPr lang="en-GB"/>
              <a:t>Click to edit Master text styles</a:t>
            </a:r>
          </a:p>
        </p:txBody>
      </p:sp>
      <p:sp>
        <p:nvSpPr>
          <p:cNvPr id="4" name="Date Placeholder 3">
            <a:extLst>
              <a:ext uri="{FF2B5EF4-FFF2-40B4-BE49-F238E27FC236}">
                <a16:creationId xmlns:a16="http://schemas.microsoft.com/office/drawing/2014/main" id="{79270CEE-BF86-48B4-BB9D-D3F621927A63}"/>
              </a:ext>
            </a:extLst>
          </p:cNvPr>
          <p:cNvSpPr txBox="1">
            <a:spLocks noGrp="1"/>
          </p:cNvSpPr>
          <p:nvPr>
            <p:ph type="dt" sz="half" idx="7"/>
          </p:nvPr>
        </p:nvSpPr>
        <p:spPr/>
        <p:txBody>
          <a:bodyPr/>
          <a:lstStyle>
            <a:lvl1pPr>
              <a:defRPr/>
            </a:lvl1pPr>
          </a:lstStyle>
          <a:p>
            <a:pPr lvl="0"/>
            <a:fld id="{E573DCF8-7F7E-47E5-9E77-D9208622B5BF}" type="datetime2">
              <a:rPr lang="en-US"/>
              <a:pPr lvl="0"/>
              <a:t>Friday, December 6, 2024</a:t>
            </a:fld>
            <a:endParaRPr lang="en-US"/>
          </a:p>
        </p:txBody>
      </p:sp>
      <p:sp>
        <p:nvSpPr>
          <p:cNvPr id="5" name="Footer Placeholder 4">
            <a:extLst>
              <a:ext uri="{FF2B5EF4-FFF2-40B4-BE49-F238E27FC236}">
                <a16:creationId xmlns:a16="http://schemas.microsoft.com/office/drawing/2014/main" id="{861F2B5F-C24B-7FAB-5E14-09F00DBEB167}"/>
              </a:ext>
            </a:extLst>
          </p:cNvPr>
          <p:cNvSpPr txBox="1">
            <a:spLocks noGrp="1"/>
          </p:cNvSpPr>
          <p:nvPr>
            <p:ph type="ftr" sz="quarter" idx="9"/>
          </p:nvPr>
        </p:nvSpPr>
        <p:spPr/>
        <p:txBody>
          <a:bodyPr/>
          <a:lstStyle>
            <a:lvl1pPr>
              <a:defRPr/>
            </a:lvl1pPr>
          </a:lstStyle>
          <a:p>
            <a:pPr lvl="0"/>
            <a:r>
              <a:rPr lang="en-US"/>
              <a:t>Sample Footer Text</a:t>
            </a:r>
          </a:p>
        </p:txBody>
      </p:sp>
      <p:sp>
        <p:nvSpPr>
          <p:cNvPr id="6" name="Slide Number Placeholder 5">
            <a:extLst>
              <a:ext uri="{FF2B5EF4-FFF2-40B4-BE49-F238E27FC236}">
                <a16:creationId xmlns:a16="http://schemas.microsoft.com/office/drawing/2014/main" id="{873B860E-C9C5-3D68-F463-8D7924048275}"/>
              </a:ext>
            </a:extLst>
          </p:cNvPr>
          <p:cNvSpPr txBox="1">
            <a:spLocks noGrp="1"/>
          </p:cNvSpPr>
          <p:nvPr>
            <p:ph type="sldNum" sz="quarter" idx="8"/>
          </p:nvPr>
        </p:nvSpPr>
        <p:spPr/>
        <p:txBody>
          <a:bodyPr/>
          <a:lstStyle>
            <a:lvl1pPr>
              <a:defRPr/>
            </a:lvl1pPr>
          </a:lstStyle>
          <a:p>
            <a:pPr lvl="0"/>
            <a:fld id="{6AA3A8C4-37E5-4871-8D02-F62775E8FF6F}" type="slidenum">
              <a:t>‹#›</a:t>
            </a:fld>
            <a:endParaRPr lang="en-US"/>
          </a:p>
        </p:txBody>
      </p:sp>
    </p:spTree>
    <p:extLst>
      <p:ext uri="{BB962C8B-B14F-4D97-AF65-F5344CB8AC3E}">
        <p14:creationId xmlns:p14="http://schemas.microsoft.com/office/powerpoint/2010/main" val="12353992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72691-4F96-9D92-1270-0F158FC8A657}"/>
              </a:ext>
            </a:extLst>
          </p:cNvPr>
          <p:cNvSpPr txBox="1">
            <a:spLocks noGrp="1"/>
          </p:cNvSpPr>
          <p:nvPr>
            <p:ph type="title"/>
          </p:nvPr>
        </p:nvSpPr>
        <p:spPr>
          <a:xfrm>
            <a:off x="931334" y="609603"/>
            <a:ext cx="8094131" cy="3022604"/>
          </a:xfrm>
        </p:spPr>
        <p:txBody>
          <a:bodyPr anchor="ctr"/>
          <a:lstStyle>
            <a:lvl1pPr>
              <a:defRPr sz="4400"/>
            </a:lvl1pPr>
          </a:lstStyle>
          <a:p>
            <a:pPr lvl="0"/>
            <a:r>
              <a:rPr lang="en-GB"/>
              <a:t>Click to edit Master title style</a:t>
            </a:r>
            <a:endParaRPr lang="en-US"/>
          </a:p>
        </p:txBody>
      </p:sp>
      <p:sp>
        <p:nvSpPr>
          <p:cNvPr id="3" name="Text Placeholder 9">
            <a:extLst>
              <a:ext uri="{FF2B5EF4-FFF2-40B4-BE49-F238E27FC236}">
                <a16:creationId xmlns:a16="http://schemas.microsoft.com/office/drawing/2014/main" id="{08AE29D4-5C39-6E48-7521-13F726F3D40F}"/>
              </a:ext>
            </a:extLst>
          </p:cNvPr>
          <p:cNvSpPr txBox="1">
            <a:spLocks noGrp="1"/>
          </p:cNvSpPr>
          <p:nvPr>
            <p:ph type="body" idx="4294967295"/>
          </p:nvPr>
        </p:nvSpPr>
        <p:spPr>
          <a:xfrm>
            <a:off x="1366141" y="3632197"/>
            <a:ext cx="7224528" cy="381003"/>
          </a:xfrm>
        </p:spPr>
        <p:txBody>
          <a:bodyPr anchor="ctr">
            <a:noAutofit/>
          </a:bodyPr>
          <a:lstStyle>
            <a:lvl1pPr marL="0" indent="0">
              <a:buNone/>
              <a:defRPr sz="1600"/>
            </a:lvl1pPr>
          </a:lstStyle>
          <a:p>
            <a:pPr lvl="0"/>
            <a:r>
              <a:rPr lang="en-GB"/>
              <a:t>Click to edit Master text styles</a:t>
            </a:r>
          </a:p>
        </p:txBody>
      </p:sp>
      <p:sp>
        <p:nvSpPr>
          <p:cNvPr id="4" name="Text Placeholder 2">
            <a:extLst>
              <a:ext uri="{FF2B5EF4-FFF2-40B4-BE49-F238E27FC236}">
                <a16:creationId xmlns:a16="http://schemas.microsoft.com/office/drawing/2014/main" id="{D662D776-B186-AF38-CF00-1A08F197FC8C}"/>
              </a:ext>
            </a:extLst>
          </p:cNvPr>
          <p:cNvSpPr txBox="1">
            <a:spLocks noGrp="1"/>
          </p:cNvSpPr>
          <p:nvPr>
            <p:ph type="body" idx="4294967295"/>
          </p:nvPr>
        </p:nvSpPr>
        <p:spPr>
          <a:xfrm>
            <a:off x="677332" y="4470401"/>
            <a:ext cx="8596667" cy="1570957"/>
          </a:xfrm>
        </p:spPr>
        <p:txBody>
          <a:bodyPr anchor="ctr"/>
          <a:lstStyle>
            <a:lvl1pPr marL="0" indent="0">
              <a:buNone/>
              <a:defRPr/>
            </a:lvl1pPr>
          </a:lstStyle>
          <a:p>
            <a:pPr lvl="0"/>
            <a:r>
              <a:rPr lang="en-GB"/>
              <a:t>Click to edit Master text styles</a:t>
            </a:r>
          </a:p>
        </p:txBody>
      </p:sp>
      <p:sp>
        <p:nvSpPr>
          <p:cNvPr id="5" name="Date Placeholder 3">
            <a:extLst>
              <a:ext uri="{FF2B5EF4-FFF2-40B4-BE49-F238E27FC236}">
                <a16:creationId xmlns:a16="http://schemas.microsoft.com/office/drawing/2014/main" id="{8F3F2E9E-5CD7-10FB-BC90-01836FE3657A}"/>
              </a:ext>
            </a:extLst>
          </p:cNvPr>
          <p:cNvSpPr txBox="1">
            <a:spLocks noGrp="1"/>
          </p:cNvSpPr>
          <p:nvPr>
            <p:ph type="dt" sz="half" idx="7"/>
          </p:nvPr>
        </p:nvSpPr>
        <p:spPr/>
        <p:txBody>
          <a:bodyPr/>
          <a:lstStyle>
            <a:lvl1pPr>
              <a:defRPr/>
            </a:lvl1pPr>
          </a:lstStyle>
          <a:p>
            <a:pPr lvl="0"/>
            <a:fld id="{B5CFF237-14B5-4872-8EB6-9204A9E28C90}" type="datetime2">
              <a:rPr lang="en-US"/>
              <a:pPr lvl="0"/>
              <a:t>Friday, December 6, 2024</a:t>
            </a:fld>
            <a:endParaRPr lang="en-US"/>
          </a:p>
        </p:txBody>
      </p:sp>
      <p:sp>
        <p:nvSpPr>
          <p:cNvPr id="6" name="Footer Placeholder 4">
            <a:extLst>
              <a:ext uri="{FF2B5EF4-FFF2-40B4-BE49-F238E27FC236}">
                <a16:creationId xmlns:a16="http://schemas.microsoft.com/office/drawing/2014/main" id="{77569A23-10EE-0A4F-0694-1A410E503CB0}"/>
              </a:ext>
            </a:extLst>
          </p:cNvPr>
          <p:cNvSpPr txBox="1">
            <a:spLocks noGrp="1"/>
          </p:cNvSpPr>
          <p:nvPr>
            <p:ph type="ftr" sz="quarter" idx="9"/>
          </p:nvPr>
        </p:nvSpPr>
        <p:spPr/>
        <p:txBody>
          <a:bodyPr/>
          <a:lstStyle>
            <a:lvl1pPr>
              <a:defRPr/>
            </a:lvl1pPr>
          </a:lstStyle>
          <a:p>
            <a:pPr lvl="0"/>
            <a:r>
              <a:rPr lang="en-US"/>
              <a:t>Sample Footer Text</a:t>
            </a:r>
          </a:p>
        </p:txBody>
      </p:sp>
      <p:sp>
        <p:nvSpPr>
          <p:cNvPr id="7" name="Slide Number Placeholder 5">
            <a:extLst>
              <a:ext uri="{FF2B5EF4-FFF2-40B4-BE49-F238E27FC236}">
                <a16:creationId xmlns:a16="http://schemas.microsoft.com/office/drawing/2014/main" id="{6AC43688-5C30-6FD2-6F02-EFB3034B0E7C}"/>
              </a:ext>
            </a:extLst>
          </p:cNvPr>
          <p:cNvSpPr txBox="1">
            <a:spLocks noGrp="1"/>
          </p:cNvSpPr>
          <p:nvPr>
            <p:ph type="sldNum" sz="quarter" idx="8"/>
          </p:nvPr>
        </p:nvSpPr>
        <p:spPr/>
        <p:txBody>
          <a:bodyPr/>
          <a:lstStyle>
            <a:lvl1pPr>
              <a:defRPr/>
            </a:lvl1pPr>
          </a:lstStyle>
          <a:p>
            <a:pPr lvl="0"/>
            <a:fld id="{5F70EDB5-1F40-449C-9105-1235DE77D49A}" type="slidenum">
              <a:t>‹#›</a:t>
            </a:fld>
            <a:endParaRPr lang="en-US"/>
          </a:p>
        </p:txBody>
      </p:sp>
      <p:sp>
        <p:nvSpPr>
          <p:cNvPr id="8" name="TextBox 19">
            <a:extLst>
              <a:ext uri="{FF2B5EF4-FFF2-40B4-BE49-F238E27FC236}">
                <a16:creationId xmlns:a16="http://schemas.microsoft.com/office/drawing/2014/main" id="{60699B7B-1A2C-029A-C8B4-CD58458D4293}"/>
              </a:ext>
            </a:extLst>
          </p:cNvPr>
          <p:cNvSpPr txBox="1"/>
          <p:nvPr/>
        </p:nvSpPr>
        <p:spPr>
          <a:xfrm>
            <a:off x="541873" y="790379"/>
            <a:ext cx="609603" cy="584777"/>
          </a:xfrm>
          <a:prstGeom prst="rect">
            <a:avLst/>
          </a:prstGeom>
          <a:noFill/>
          <a:ln cap="flat">
            <a:noFill/>
          </a:ln>
        </p:spPr>
        <p:txBody>
          <a:bodyPr vert="horz" wrap="square" lIns="91440" tIns="45720" rIns="91440" bIns="45720" anchor="ctr" anchorCtr="0" compatLnSpc="1">
            <a:no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8000" b="0" i="0" u="none" strike="noStrike" kern="1200" cap="none" spc="0" baseline="0">
                <a:solidFill>
                  <a:srgbClr val="90C226"/>
                </a:solidFill>
                <a:uFillTx/>
                <a:latin typeface="Arial"/>
              </a:rPr>
              <a:t>“</a:t>
            </a:r>
          </a:p>
        </p:txBody>
      </p:sp>
      <p:sp>
        <p:nvSpPr>
          <p:cNvPr id="9" name="TextBox 21">
            <a:extLst>
              <a:ext uri="{FF2B5EF4-FFF2-40B4-BE49-F238E27FC236}">
                <a16:creationId xmlns:a16="http://schemas.microsoft.com/office/drawing/2014/main" id="{188441FC-C58F-BEE2-1B7E-8DF910BEB44A}"/>
              </a:ext>
            </a:extLst>
          </p:cNvPr>
          <p:cNvSpPr txBox="1"/>
          <p:nvPr/>
        </p:nvSpPr>
        <p:spPr>
          <a:xfrm>
            <a:off x="8893015" y="2886559"/>
            <a:ext cx="609603" cy="584777"/>
          </a:xfrm>
          <a:prstGeom prst="rect">
            <a:avLst/>
          </a:prstGeom>
          <a:noFill/>
          <a:ln cap="flat">
            <a:noFill/>
          </a:ln>
        </p:spPr>
        <p:txBody>
          <a:bodyPr vert="horz" wrap="square" lIns="91440" tIns="45720" rIns="91440" bIns="45720" anchor="ctr" anchorCtr="0" compatLnSpc="1">
            <a:no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8000" b="0" i="0" u="none" strike="noStrike" kern="1200" cap="none" spc="0" baseline="0">
                <a:solidFill>
                  <a:srgbClr val="90C226"/>
                </a:solidFill>
                <a:uFillTx/>
                <a:latin typeface="Arial"/>
              </a:rPr>
              <a:t>”</a:t>
            </a:r>
          </a:p>
        </p:txBody>
      </p:sp>
    </p:spTree>
    <p:extLst>
      <p:ext uri="{BB962C8B-B14F-4D97-AF65-F5344CB8AC3E}">
        <p14:creationId xmlns:p14="http://schemas.microsoft.com/office/powerpoint/2010/main" val="28232881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BD080-3E0A-86A3-C7BE-94E628F7D51E}"/>
              </a:ext>
            </a:extLst>
          </p:cNvPr>
          <p:cNvSpPr txBox="1">
            <a:spLocks noGrp="1"/>
          </p:cNvSpPr>
          <p:nvPr>
            <p:ph type="title"/>
          </p:nvPr>
        </p:nvSpPr>
        <p:spPr>
          <a:xfrm>
            <a:off x="677332" y="1931990"/>
            <a:ext cx="8596667" cy="2595460"/>
          </a:xfrm>
        </p:spPr>
        <p:txBody>
          <a:bodyPr anchor="b"/>
          <a:lstStyle>
            <a:lvl1pPr>
              <a:defRPr sz="4400"/>
            </a:lvl1pPr>
          </a:lstStyle>
          <a:p>
            <a:pPr lvl="0"/>
            <a:r>
              <a:rPr lang="en-GB"/>
              <a:t>Click to edit Master title style</a:t>
            </a:r>
            <a:endParaRPr lang="en-US"/>
          </a:p>
        </p:txBody>
      </p:sp>
      <p:sp>
        <p:nvSpPr>
          <p:cNvPr id="3" name="Text Placeholder 2">
            <a:extLst>
              <a:ext uri="{FF2B5EF4-FFF2-40B4-BE49-F238E27FC236}">
                <a16:creationId xmlns:a16="http://schemas.microsoft.com/office/drawing/2014/main" id="{42015AEA-F69F-E511-5CDA-C9C48A754AED}"/>
              </a:ext>
            </a:extLst>
          </p:cNvPr>
          <p:cNvSpPr txBox="1">
            <a:spLocks noGrp="1"/>
          </p:cNvSpPr>
          <p:nvPr>
            <p:ph type="body" idx="4294967295"/>
          </p:nvPr>
        </p:nvSpPr>
        <p:spPr>
          <a:xfrm>
            <a:off x="677332" y="4527450"/>
            <a:ext cx="8596667" cy="1513917"/>
          </a:xfrm>
        </p:spPr>
        <p:txBody>
          <a:bodyPr/>
          <a:lstStyle>
            <a:lvl1pPr marL="0" indent="0">
              <a:buNone/>
              <a:defRPr/>
            </a:lvl1pPr>
          </a:lstStyle>
          <a:p>
            <a:pPr lvl="0"/>
            <a:r>
              <a:rPr lang="en-GB"/>
              <a:t>Click to edit Master text styles</a:t>
            </a:r>
          </a:p>
        </p:txBody>
      </p:sp>
      <p:sp>
        <p:nvSpPr>
          <p:cNvPr id="4" name="Date Placeholder 3">
            <a:extLst>
              <a:ext uri="{FF2B5EF4-FFF2-40B4-BE49-F238E27FC236}">
                <a16:creationId xmlns:a16="http://schemas.microsoft.com/office/drawing/2014/main" id="{6C48240B-434B-F777-19AC-7451BF1A2A6D}"/>
              </a:ext>
            </a:extLst>
          </p:cNvPr>
          <p:cNvSpPr txBox="1">
            <a:spLocks noGrp="1"/>
          </p:cNvSpPr>
          <p:nvPr>
            <p:ph type="dt" sz="half" idx="7"/>
          </p:nvPr>
        </p:nvSpPr>
        <p:spPr/>
        <p:txBody>
          <a:bodyPr/>
          <a:lstStyle>
            <a:lvl1pPr>
              <a:defRPr/>
            </a:lvl1pPr>
          </a:lstStyle>
          <a:p>
            <a:pPr lvl="0"/>
            <a:fld id="{90BF7181-B67B-49A2-AC4A-446EE2CD987A}" type="datetime2">
              <a:rPr lang="en-US"/>
              <a:pPr lvl="0"/>
              <a:t>Friday, December 6, 2024</a:t>
            </a:fld>
            <a:endParaRPr lang="en-US"/>
          </a:p>
        </p:txBody>
      </p:sp>
      <p:sp>
        <p:nvSpPr>
          <p:cNvPr id="5" name="Footer Placeholder 4">
            <a:extLst>
              <a:ext uri="{FF2B5EF4-FFF2-40B4-BE49-F238E27FC236}">
                <a16:creationId xmlns:a16="http://schemas.microsoft.com/office/drawing/2014/main" id="{FEEF3DE9-3CB6-6EDC-58C0-5215244B7ACC}"/>
              </a:ext>
            </a:extLst>
          </p:cNvPr>
          <p:cNvSpPr txBox="1">
            <a:spLocks noGrp="1"/>
          </p:cNvSpPr>
          <p:nvPr>
            <p:ph type="ftr" sz="quarter" idx="9"/>
          </p:nvPr>
        </p:nvSpPr>
        <p:spPr/>
        <p:txBody>
          <a:bodyPr/>
          <a:lstStyle>
            <a:lvl1pPr>
              <a:defRPr/>
            </a:lvl1pPr>
          </a:lstStyle>
          <a:p>
            <a:pPr lvl="0"/>
            <a:r>
              <a:rPr lang="en-US"/>
              <a:t>Sample Footer Text</a:t>
            </a:r>
          </a:p>
        </p:txBody>
      </p:sp>
      <p:sp>
        <p:nvSpPr>
          <p:cNvPr id="6" name="Slide Number Placeholder 5">
            <a:extLst>
              <a:ext uri="{FF2B5EF4-FFF2-40B4-BE49-F238E27FC236}">
                <a16:creationId xmlns:a16="http://schemas.microsoft.com/office/drawing/2014/main" id="{C48B45FA-E472-E968-48B2-D6389C761249}"/>
              </a:ext>
            </a:extLst>
          </p:cNvPr>
          <p:cNvSpPr txBox="1">
            <a:spLocks noGrp="1"/>
          </p:cNvSpPr>
          <p:nvPr>
            <p:ph type="sldNum" sz="quarter" idx="8"/>
          </p:nvPr>
        </p:nvSpPr>
        <p:spPr/>
        <p:txBody>
          <a:bodyPr/>
          <a:lstStyle>
            <a:lvl1pPr>
              <a:defRPr/>
            </a:lvl1pPr>
          </a:lstStyle>
          <a:p>
            <a:pPr lvl="0"/>
            <a:fld id="{78888F2C-9F74-4E0E-BA61-918F2174CBBA}" type="slidenum">
              <a:t>‹#›</a:t>
            </a:fld>
            <a:endParaRPr lang="en-US"/>
          </a:p>
        </p:txBody>
      </p:sp>
    </p:spTree>
    <p:extLst>
      <p:ext uri="{BB962C8B-B14F-4D97-AF65-F5344CB8AC3E}">
        <p14:creationId xmlns:p14="http://schemas.microsoft.com/office/powerpoint/2010/main" val="18759273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7B586-1C00-EB1C-568F-AF17B455C757}"/>
              </a:ext>
            </a:extLst>
          </p:cNvPr>
          <p:cNvSpPr txBox="1">
            <a:spLocks noGrp="1"/>
          </p:cNvSpPr>
          <p:nvPr>
            <p:ph type="title"/>
          </p:nvPr>
        </p:nvSpPr>
        <p:spPr>
          <a:xfrm>
            <a:off x="931334" y="609603"/>
            <a:ext cx="8094131" cy="3022604"/>
          </a:xfrm>
        </p:spPr>
        <p:txBody>
          <a:bodyPr anchor="ctr"/>
          <a:lstStyle>
            <a:lvl1pPr>
              <a:defRPr sz="4400"/>
            </a:lvl1pPr>
          </a:lstStyle>
          <a:p>
            <a:pPr lvl="0"/>
            <a:r>
              <a:rPr lang="en-GB"/>
              <a:t>Click to edit Master title style</a:t>
            </a:r>
            <a:endParaRPr lang="en-US"/>
          </a:p>
        </p:txBody>
      </p:sp>
      <p:sp>
        <p:nvSpPr>
          <p:cNvPr id="3" name="Text Placeholder 9">
            <a:extLst>
              <a:ext uri="{FF2B5EF4-FFF2-40B4-BE49-F238E27FC236}">
                <a16:creationId xmlns:a16="http://schemas.microsoft.com/office/drawing/2014/main" id="{CD2846AE-F554-5836-704D-2171702FB9C0}"/>
              </a:ext>
            </a:extLst>
          </p:cNvPr>
          <p:cNvSpPr txBox="1">
            <a:spLocks noGrp="1"/>
          </p:cNvSpPr>
          <p:nvPr>
            <p:ph type="body" idx="4294967295"/>
          </p:nvPr>
        </p:nvSpPr>
        <p:spPr>
          <a:xfrm>
            <a:off x="677332" y="4013201"/>
            <a:ext cx="8596667" cy="514249"/>
          </a:xfrm>
        </p:spPr>
        <p:txBody>
          <a:bodyPr anchor="b">
            <a:noAutofit/>
          </a:bodyPr>
          <a:lstStyle>
            <a:lvl1pPr marL="0" indent="0">
              <a:buNone/>
              <a:defRPr sz="2400"/>
            </a:lvl1pPr>
          </a:lstStyle>
          <a:p>
            <a:pPr lvl="0"/>
            <a:r>
              <a:rPr lang="en-GB"/>
              <a:t>Click to edit Master text styles</a:t>
            </a:r>
          </a:p>
        </p:txBody>
      </p:sp>
      <p:sp>
        <p:nvSpPr>
          <p:cNvPr id="4" name="Text Placeholder 2">
            <a:extLst>
              <a:ext uri="{FF2B5EF4-FFF2-40B4-BE49-F238E27FC236}">
                <a16:creationId xmlns:a16="http://schemas.microsoft.com/office/drawing/2014/main" id="{8C1F4F1D-ADF4-27E8-DBE9-8A2FAE81F4D4}"/>
              </a:ext>
            </a:extLst>
          </p:cNvPr>
          <p:cNvSpPr txBox="1">
            <a:spLocks noGrp="1"/>
          </p:cNvSpPr>
          <p:nvPr>
            <p:ph type="body" idx="4294967295"/>
          </p:nvPr>
        </p:nvSpPr>
        <p:spPr>
          <a:xfrm>
            <a:off x="677332" y="4527450"/>
            <a:ext cx="8596667" cy="1513917"/>
          </a:xfrm>
        </p:spPr>
        <p:txBody>
          <a:bodyPr/>
          <a:lstStyle>
            <a:lvl1pPr marL="0" indent="0">
              <a:buNone/>
              <a:defRPr/>
            </a:lvl1pPr>
          </a:lstStyle>
          <a:p>
            <a:pPr lvl="0"/>
            <a:r>
              <a:rPr lang="en-GB"/>
              <a:t>Click to edit Master text styles</a:t>
            </a:r>
          </a:p>
        </p:txBody>
      </p:sp>
      <p:sp>
        <p:nvSpPr>
          <p:cNvPr id="5" name="Date Placeholder 3">
            <a:extLst>
              <a:ext uri="{FF2B5EF4-FFF2-40B4-BE49-F238E27FC236}">
                <a16:creationId xmlns:a16="http://schemas.microsoft.com/office/drawing/2014/main" id="{090B82A0-0BDD-5B45-CC79-FD5974E84C66}"/>
              </a:ext>
            </a:extLst>
          </p:cNvPr>
          <p:cNvSpPr txBox="1">
            <a:spLocks noGrp="1"/>
          </p:cNvSpPr>
          <p:nvPr>
            <p:ph type="dt" sz="half" idx="7"/>
          </p:nvPr>
        </p:nvSpPr>
        <p:spPr/>
        <p:txBody>
          <a:bodyPr/>
          <a:lstStyle>
            <a:lvl1pPr>
              <a:defRPr/>
            </a:lvl1pPr>
          </a:lstStyle>
          <a:p>
            <a:pPr lvl="0"/>
            <a:fld id="{61A7D98D-1F1A-4FBF-9C77-265AAAB633D0}" type="datetime2">
              <a:rPr lang="en-US"/>
              <a:pPr lvl="0"/>
              <a:t>Friday, December 6, 2024</a:t>
            </a:fld>
            <a:endParaRPr lang="en-US"/>
          </a:p>
        </p:txBody>
      </p:sp>
      <p:sp>
        <p:nvSpPr>
          <p:cNvPr id="6" name="Footer Placeholder 4">
            <a:extLst>
              <a:ext uri="{FF2B5EF4-FFF2-40B4-BE49-F238E27FC236}">
                <a16:creationId xmlns:a16="http://schemas.microsoft.com/office/drawing/2014/main" id="{ACEB5CBA-32CE-5FFF-722F-E560C9333874}"/>
              </a:ext>
            </a:extLst>
          </p:cNvPr>
          <p:cNvSpPr txBox="1">
            <a:spLocks noGrp="1"/>
          </p:cNvSpPr>
          <p:nvPr>
            <p:ph type="ftr" sz="quarter" idx="9"/>
          </p:nvPr>
        </p:nvSpPr>
        <p:spPr/>
        <p:txBody>
          <a:bodyPr/>
          <a:lstStyle>
            <a:lvl1pPr>
              <a:defRPr/>
            </a:lvl1pPr>
          </a:lstStyle>
          <a:p>
            <a:pPr lvl="0"/>
            <a:r>
              <a:rPr lang="en-US"/>
              <a:t>Sample Footer Text</a:t>
            </a:r>
          </a:p>
        </p:txBody>
      </p:sp>
      <p:sp>
        <p:nvSpPr>
          <p:cNvPr id="7" name="Slide Number Placeholder 5">
            <a:extLst>
              <a:ext uri="{FF2B5EF4-FFF2-40B4-BE49-F238E27FC236}">
                <a16:creationId xmlns:a16="http://schemas.microsoft.com/office/drawing/2014/main" id="{2BA31016-D5E1-2CD2-17F0-DAA6D5CB9F6F}"/>
              </a:ext>
            </a:extLst>
          </p:cNvPr>
          <p:cNvSpPr txBox="1">
            <a:spLocks noGrp="1"/>
          </p:cNvSpPr>
          <p:nvPr>
            <p:ph type="sldNum" sz="quarter" idx="8"/>
          </p:nvPr>
        </p:nvSpPr>
        <p:spPr/>
        <p:txBody>
          <a:bodyPr/>
          <a:lstStyle>
            <a:lvl1pPr>
              <a:defRPr/>
            </a:lvl1pPr>
          </a:lstStyle>
          <a:p>
            <a:pPr lvl="0"/>
            <a:fld id="{C2577AEE-0FC2-4D02-8A8C-5E2BC84C64B2}" type="slidenum">
              <a:t>‹#›</a:t>
            </a:fld>
            <a:endParaRPr lang="en-US"/>
          </a:p>
        </p:txBody>
      </p:sp>
      <p:sp>
        <p:nvSpPr>
          <p:cNvPr id="8" name="TextBox 23">
            <a:extLst>
              <a:ext uri="{FF2B5EF4-FFF2-40B4-BE49-F238E27FC236}">
                <a16:creationId xmlns:a16="http://schemas.microsoft.com/office/drawing/2014/main" id="{4D7840FB-3FE1-A6F4-AA89-9C49DF020CF2}"/>
              </a:ext>
            </a:extLst>
          </p:cNvPr>
          <p:cNvSpPr txBox="1"/>
          <p:nvPr/>
        </p:nvSpPr>
        <p:spPr>
          <a:xfrm>
            <a:off x="541873" y="790379"/>
            <a:ext cx="609603" cy="584777"/>
          </a:xfrm>
          <a:prstGeom prst="rect">
            <a:avLst/>
          </a:prstGeom>
          <a:noFill/>
          <a:ln cap="flat">
            <a:noFill/>
          </a:ln>
        </p:spPr>
        <p:txBody>
          <a:bodyPr vert="horz" wrap="square" lIns="91440" tIns="45720" rIns="91440" bIns="45720" anchor="ctr" anchorCtr="0" compatLnSpc="1">
            <a:no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8000" b="0" i="0" u="none" strike="noStrike" kern="1200" cap="none" spc="0" baseline="0">
                <a:solidFill>
                  <a:srgbClr val="90C226"/>
                </a:solidFill>
                <a:uFillTx/>
                <a:latin typeface="Arial"/>
              </a:rPr>
              <a:t>“</a:t>
            </a:r>
          </a:p>
        </p:txBody>
      </p:sp>
      <p:sp>
        <p:nvSpPr>
          <p:cNvPr id="9" name="TextBox 24">
            <a:extLst>
              <a:ext uri="{FF2B5EF4-FFF2-40B4-BE49-F238E27FC236}">
                <a16:creationId xmlns:a16="http://schemas.microsoft.com/office/drawing/2014/main" id="{F8DB9765-0731-41FA-A605-AEB649056730}"/>
              </a:ext>
            </a:extLst>
          </p:cNvPr>
          <p:cNvSpPr txBox="1"/>
          <p:nvPr/>
        </p:nvSpPr>
        <p:spPr>
          <a:xfrm>
            <a:off x="8893015" y="2886559"/>
            <a:ext cx="609603" cy="584777"/>
          </a:xfrm>
          <a:prstGeom prst="rect">
            <a:avLst/>
          </a:prstGeom>
          <a:noFill/>
          <a:ln cap="flat">
            <a:noFill/>
          </a:ln>
        </p:spPr>
        <p:txBody>
          <a:bodyPr vert="horz" wrap="square" lIns="91440" tIns="45720" rIns="91440" bIns="45720" anchor="ctr" anchorCtr="0" compatLnSpc="1">
            <a:no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8000" b="0" i="0" u="none" strike="noStrike" kern="1200" cap="none" spc="0" baseline="0">
                <a:solidFill>
                  <a:srgbClr val="90C226"/>
                </a:solidFill>
                <a:uFillTx/>
                <a:latin typeface="Arial"/>
              </a:rPr>
              <a:t>”</a:t>
            </a:r>
          </a:p>
        </p:txBody>
      </p:sp>
    </p:spTree>
    <p:extLst>
      <p:ext uri="{BB962C8B-B14F-4D97-AF65-F5344CB8AC3E}">
        <p14:creationId xmlns:p14="http://schemas.microsoft.com/office/powerpoint/2010/main" val="39416852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7D146-EC6F-673B-7640-B282CD45179E}"/>
              </a:ext>
            </a:extLst>
          </p:cNvPr>
          <p:cNvSpPr txBox="1">
            <a:spLocks noGrp="1"/>
          </p:cNvSpPr>
          <p:nvPr>
            <p:ph type="title"/>
          </p:nvPr>
        </p:nvSpPr>
        <p:spPr>
          <a:xfrm>
            <a:off x="685800" y="609603"/>
            <a:ext cx="8588200" cy="3022604"/>
          </a:xfrm>
        </p:spPr>
        <p:txBody>
          <a:bodyPr anchor="ctr"/>
          <a:lstStyle>
            <a:lvl1pPr>
              <a:defRPr sz="4400"/>
            </a:lvl1pPr>
          </a:lstStyle>
          <a:p>
            <a:pPr lvl="0"/>
            <a:r>
              <a:rPr lang="en-GB"/>
              <a:t>Click to edit Master title style</a:t>
            </a:r>
            <a:endParaRPr lang="en-US"/>
          </a:p>
        </p:txBody>
      </p:sp>
      <p:sp>
        <p:nvSpPr>
          <p:cNvPr id="3" name="Text Placeholder 9">
            <a:extLst>
              <a:ext uri="{FF2B5EF4-FFF2-40B4-BE49-F238E27FC236}">
                <a16:creationId xmlns:a16="http://schemas.microsoft.com/office/drawing/2014/main" id="{5217A761-4201-8BD7-23BC-39DF484E33FB}"/>
              </a:ext>
            </a:extLst>
          </p:cNvPr>
          <p:cNvSpPr txBox="1">
            <a:spLocks noGrp="1"/>
          </p:cNvSpPr>
          <p:nvPr>
            <p:ph type="body" idx="4294967295"/>
          </p:nvPr>
        </p:nvSpPr>
        <p:spPr>
          <a:xfrm>
            <a:off x="677332" y="4013201"/>
            <a:ext cx="8596667" cy="514249"/>
          </a:xfrm>
        </p:spPr>
        <p:txBody>
          <a:bodyPr anchor="b">
            <a:noAutofit/>
          </a:bodyPr>
          <a:lstStyle>
            <a:lvl1pPr marL="0" indent="0">
              <a:buNone/>
              <a:defRPr sz="2400">
                <a:solidFill>
                  <a:srgbClr val="90C226"/>
                </a:solidFill>
              </a:defRPr>
            </a:lvl1pPr>
          </a:lstStyle>
          <a:p>
            <a:pPr lvl="0"/>
            <a:r>
              <a:rPr lang="en-GB"/>
              <a:t>Click to edit Master text styles</a:t>
            </a:r>
          </a:p>
        </p:txBody>
      </p:sp>
      <p:sp>
        <p:nvSpPr>
          <p:cNvPr id="4" name="Text Placeholder 2">
            <a:extLst>
              <a:ext uri="{FF2B5EF4-FFF2-40B4-BE49-F238E27FC236}">
                <a16:creationId xmlns:a16="http://schemas.microsoft.com/office/drawing/2014/main" id="{D0B8F488-1617-5822-8286-04253DDDEE05}"/>
              </a:ext>
            </a:extLst>
          </p:cNvPr>
          <p:cNvSpPr txBox="1">
            <a:spLocks noGrp="1"/>
          </p:cNvSpPr>
          <p:nvPr>
            <p:ph type="body" idx="4294967295"/>
          </p:nvPr>
        </p:nvSpPr>
        <p:spPr>
          <a:xfrm>
            <a:off x="677332" y="4527450"/>
            <a:ext cx="8596667" cy="1513917"/>
          </a:xfrm>
        </p:spPr>
        <p:txBody>
          <a:bodyPr/>
          <a:lstStyle>
            <a:lvl1pPr marL="0" indent="0">
              <a:buNone/>
              <a:defRPr/>
            </a:lvl1pPr>
          </a:lstStyle>
          <a:p>
            <a:pPr lvl="0"/>
            <a:r>
              <a:rPr lang="en-GB"/>
              <a:t>Click to edit Master text styles</a:t>
            </a:r>
          </a:p>
        </p:txBody>
      </p:sp>
      <p:sp>
        <p:nvSpPr>
          <p:cNvPr id="5" name="Date Placeholder 3">
            <a:extLst>
              <a:ext uri="{FF2B5EF4-FFF2-40B4-BE49-F238E27FC236}">
                <a16:creationId xmlns:a16="http://schemas.microsoft.com/office/drawing/2014/main" id="{F375C8C0-7759-A837-AEF3-AE2362C58319}"/>
              </a:ext>
            </a:extLst>
          </p:cNvPr>
          <p:cNvSpPr txBox="1">
            <a:spLocks noGrp="1"/>
          </p:cNvSpPr>
          <p:nvPr>
            <p:ph type="dt" sz="half" idx="7"/>
          </p:nvPr>
        </p:nvSpPr>
        <p:spPr/>
        <p:txBody>
          <a:bodyPr/>
          <a:lstStyle>
            <a:lvl1pPr>
              <a:defRPr/>
            </a:lvl1pPr>
          </a:lstStyle>
          <a:p>
            <a:pPr lvl="0"/>
            <a:fld id="{CAD5C98D-652B-4B17-9021-09B3C7476B3D}" type="datetime2">
              <a:rPr lang="en-US"/>
              <a:pPr lvl="0"/>
              <a:t>Friday, December 6, 2024</a:t>
            </a:fld>
            <a:endParaRPr lang="en-US"/>
          </a:p>
        </p:txBody>
      </p:sp>
      <p:sp>
        <p:nvSpPr>
          <p:cNvPr id="6" name="Footer Placeholder 4">
            <a:extLst>
              <a:ext uri="{FF2B5EF4-FFF2-40B4-BE49-F238E27FC236}">
                <a16:creationId xmlns:a16="http://schemas.microsoft.com/office/drawing/2014/main" id="{576CD2CC-7C05-AF6C-C348-A9646CB131D8}"/>
              </a:ext>
            </a:extLst>
          </p:cNvPr>
          <p:cNvSpPr txBox="1">
            <a:spLocks noGrp="1"/>
          </p:cNvSpPr>
          <p:nvPr>
            <p:ph type="ftr" sz="quarter" idx="9"/>
          </p:nvPr>
        </p:nvSpPr>
        <p:spPr/>
        <p:txBody>
          <a:bodyPr/>
          <a:lstStyle>
            <a:lvl1pPr>
              <a:defRPr/>
            </a:lvl1pPr>
          </a:lstStyle>
          <a:p>
            <a:pPr lvl="0"/>
            <a:r>
              <a:rPr lang="en-US"/>
              <a:t>Sample Footer Text</a:t>
            </a:r>
          </a:p>
        </p:txBody>
      </p:sp>
      <p:sp>
        <p:nvSpPr>
          <p:cNvPr id="7" name="Slide Number Placeholder 5">
            <a:extLst>
              <a:ext uri="{FF2B5EF4-FFF2-40B4-BE49-F238E27FC236}">
                <a16:creationId xmlns:a16="http://schemas.microsoft.com/office/drawing/2014/main" id="{A98BE96D-0FB9-0212-C7F2-DEEAF7EA71E6}"/>
              </a:ext>
            </a:extLst>
          </p:cNvPr>
          <p:cNvSpPr txBox="1">
            <a:spLocks noGrp="1"/>
          </p:cNvSpPr>
          <p:nvPr>
            <p:ph type="sldNum" sz="quarter" idx="8"/>
          </p:nvPr>
        </p:nvSpPr>
        <p:spPr/>
        <p:txBody>
          <a:bodyPr/>
          <a:lstStyle>
            <a:lvl1pPr>
              <a:defRPr/>
            </a:lvl1pPr>
          </a:lstStyle>
          <a:p>
            <a:pPr lvl="0"/>
            <a:fld id="{0205F961-5AD2-4EC2-A76C-A786CDB53887}" type="slidenum">
              <a:t>‹#›</a:t>
            </a:fld>
            <a:endParaRPr lang="en-US"/>
          </a:p>
        </p:txBody>
      </p:sp>
    </p:spTree>
    <p:extLst>
      <p:ext uri="{BB962C8B-B14F-4D97-AF65-F5344CB8AC3E}">
        <p14:creationId xmlns:p14="http://schemas.microsoft.com/office/powerpoint/2010/main" val="37740849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33C99-25D4-9507-FD25-EA46A11FF5A5}"/>
              </a:ext>
            </a:extLst>
          </p:cNvPr>
          <p:cNvSpPr txBox="1">
            <a:spLocks noGrp="1"/>
          </p:cNvSpPr>
          <p:nvPr>
            <p:ph type="title"/>
          </p:nvPr>
        </p:nvSpPr>
        <p:spPr/>
        <p:txBody>
          <a:bodyPr/>
          <a:lstStyle>
            <a:lvl1pPr>
              <a:defRPr/>
            </a:lvl1pPr>
          </a:lstStyle>
          <a:p>
            <a:pPr lvl="0"/>
            <a:r>
              <a:rPr lang="en-GB"/>
              <a:t>Click to edit Master title style</a:t>
            </a:r>
            <a:endParaRPr lang="en-US"/>
          </a:p>
        </p:txBody>
      </p:sp>
      <p:sp>
        <p:nvSpPr>
          <p:cNvPr id="3" name="Vertical Text Placeholder 2">
            <a:extLst>
              <a:ext uri="{FF2B5EF4-FFF2-40B4-BE49-F238E27FC236}">
                <a16:creationId xmlns:a16="http://schemas.microsoft.com/office/drawing/2014/main" id="{411EC664-E82E-22C2-76EF-93A4DB72DA68}"/>
              </a:ext>
            </a:extLst>
          </p:cNvPr>
          <p:cNvSpPr txBox="1">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641DB0A-3844-98ED-2EAC-D80568E97DC7}"/>
              </a:ext>
            </a:extLst>
          </p:cNvPr>
          <p:cNvSpPr txBox="1">
            <a:spLocks noGrp="1"/>
          </p:cNvSpPr>
          <p:nvPr>
            <p:ph type="dt" sz="half" idx="7"/>
          </p:nvPr>
        </p:nvSpPr>
        <p:spPr/>
        <p:txBody>
          <a:bodyPr/>
          <a:lstStyle>
            <a:lvl1pPr>
              <a:defRPr/>
            </a:lvl1pPr>
          </a:lstStyle>
          <a:p>
            <a:pPr lvl="0"/>
            <a:fld id="{68BE7F76-1A17-4156-8B5F-D73FE0A72466}" type="datetime2">
              <a:rPr lang="en-US"/>
              <a:pPr lvl="0"/>
              <a:t>Friday, December 6, 2024</a:t>
            </a:fld>
            <a:endParaRPr lang="en-US"/>
          </a:p>
        </p:txBody>
      </p:sp>
      <p:sp>
        <p:nvSpPr>
          <p:cNvPr id="5" name="Footer Placeholder 4">
            <a:extLst>
              <a:ext uri="{FF2B5EF4-FFF2-40B4-BE49-F238E27FC236}">
                <a16:creationId xmlns:a16="http://schemas.microsoft.com/office/drawing/2014/main" id="{D8FB486F-B9B5-BBF5-BA6C-5DBA7449F88D}"/>
              </a:ext>
            </a:extLst>
          </p:cNvPr>
          <p:cNvSpPr txBox="1">
            <a:spLocks noGrp="1"/>
          </p:cNvSpPr>
          <p:nvPr>
            <p:ph type="ftr" sz="quarter" idx="9"/>
          </p:nvPr>
        </p:nvSpPr>
        <p:spPr/>
        <p:txBody>
          <a:bodyPr/>
          <a:lstStyle>
            <a:lvl1pPr>
              <a:defRPr spc="0"/>
            </a:lvl1pPr>
          </a:lstStyle>
          <a:p>
            <a:pPr lvl="0"/>
            <a:r>
              <a:rPr lang="en-US"/>
              <a:t>Sample Footer Text</a:t>
            </a:r>
          </a:p>
        </p:txBody>
      </p:sp>
      <p:sp>
        <p:nvSpPr>
          <p:cNvPr id="6" name="Slide Number Placeholder 5">
            <a:extLst>
              <a:ext uri="{FF2B5EF4-FFF2-40B4-BE49-F238E27FC236}">
                <a16:creationId xmlns:a16="http://schemas.microsoft.com/office/drawing/2014/main" id="{1A3F491E-88E7-5B1A-9849-CE86151EEC99}"/>
              </a:ext>
            </a:extLst>
          </p:cNvPr>
          <p:cNvSpPr txBox="1">
            <a:spLocks noGrp="1"/>
          </p:cNvSpPr>
          <p:nvPr>
            <p:ph type="sldNum" sz="quarter" idx="8"/>
          </p:nvPr>
        </p:nvSpPr>
        <p:spPr/>
        <p:txBody>
          <a:bodyPr/>
          <a:lstStyle>
            <a:lvl1pPr>
              <a:defRPr/>
            </a:lvl1pPr>
          </a:lstStyle>
          <a:p>
            <a:pPr lvl="0"/>
            <a:fld id="{A77EC65B-FFE4-40B8-8E12-CA380EEA5EA1}" type="slidenum">
              <a:t>‹#›</a:t>
            </a:fld>
            <a:endParaRPr lang="en-US"/>
          </a:p>
        </p:txBody>
      </p:sp>
    </p:spTree>
    <p:extLst>
      <p:ext uri="{BB962C8B-B14F-4D97-AF65-F5344CB8AC3E}">
        <p14:creationId xmlns:p14="http://schemas.microsoft.com/office/powerpoint/2010/main" val="22113571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A942E2-1997-D4CF-01E8-AD109A29E25B}"/>
              </a:ext>
            </a:extLst>
          </p:cNvPr>
          <p:cNvSpPr txBox="1">
            <a:spLocks noGrp="1"/>
          </p:cNvSpPr>
          <p:nvPr>
            <p:ph type="title" orient="vert"/>
          </p:nvPr>
        </p:nvSpPr>
        <p:spPr>
          <a:xfrm>
            <a:off x="7967670" y="609603"/>
            <a:ext cx="1304739" cy="5251454"/>
          </a:xfrm>
        </p:spPr>
        <p:txBody>
          <a:bodyPr vert="eaVert" anchor="ctr"/>
          <a:lstStyle>
            <a:lvl1pPr>
              <a:defRPr/>
            </a:lvl1pPr>
          </a:lstStyle>
          <a:p>
            <a:pPr lvl="0"/>
            <a:r>
              <a:rPr lang="en-GB"/>
              <a:t>Click to edit Master title style</a:t>
            </a:r>
            <a:endParaRPr lang="en-US"/>
          </a:p>
        </p:txBody>
      </p:sp>
      <p:sp>
        <p:nvSpPr>
          <p:cNvPr id="3" name="Vertical Text Placeholder 2">
            <a:extLst>
              <a:ext uri="{FF2B5EF4-FFF2-40B4-BE49-F238E27FC236}">
                <a16:creationId xmlns:a16="http://schemas.microsoft.com/office/drawing/2014/main" id="{D8BEBDE2-B37D-BE7E-2770-101742CA8B68}"/>
              </a:ext>
            </a:extLst>
          </p:cNvPr>
          <p:cNvSpPr txBox="1">
            <a:spLocks noGrp="1"/>
          </p:cNvSpPr>
          <p:nvPr>
            <p:ph type="body" orient="vert" idx="1"/>
          </p:nvPr>
        </p:nvSpPr>
        <p:spPr>
          <a:xfrm>
            <a:off x="677332" y="609603"/>
            <a:ext cx="7060146" cy="5251454"/>
          </a:xfrm>
        </p:spPr>
        <p:txBody>
          <a:bodyPr vert="eaVert"/>
          <a:lstStyle>
            <a:lvl1pPr>
              <a:defRPr/>
            </a:lvl1pPr>
            <a:lvl2pPr>
              <a:defRPr/>
            </a:lvl2pPr>
            <a:lvl3pPr>
              <a:defRPr/>
            </a:lvl3pPr>
            <a:lvl4pPr>
              <a:defRPr/>
            </a:lvl4pPr>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745AD46-D360-CA7B-8600-DDA45414194C}"/>
              </a:ext>
            </a:extLst>
          </p:cNvPr>
          <p:cNvSpPr txBox="1">
            <a:spLocks noGrp="1"/>
          </p:cNvSpPr>
          <p:nvPr>
            <p:ph type="dt" sz="half" idx="7"/>
          </p:nvPr>
        </p:nvSpPr>
        <p:spPr/>
        <p:txBody>
          <a:bodyPr/>
          <a:lstStyle>
            <a:lvl1pPr>
              <a:defRPr/>
            </a:lvl1pPr>
          </a:lstStyle>
          <a:p>
            <a:pPr lvl="0"/>
            <a:fld id="{DE540902-36DE-4E75-9A71-681954423610}" type="datetime2">
              <a:rPr lang="en-US"/>
              <a:pPr lvl="0"/>
              <a:t>Friday, December 6, 2024</a:t>
            </a:fld>
            <a:endParaRPr lang="en-US"/>
          </a:p>
        </p:txBody>
      </p:sp>
      <p:sp>
        <p:nvSpPr>
          <p:cNvPr id="5" name="Footer Placeholder 4">
            <a:extLst>
              <a:ext uri="{FF2B5EF4-FFF2-40B4-BE49-F238E27FC236}">
                <a16:creationId xmlns:a16="http://schemas.microsoft.com/office/drawing/2014/main" id="{C691CE49-A23C-090A-AFA5-2A74D7208225}"/>
              </a:ext>
            </a:extLst>
          </p:cNvPr>
          <p:cNvSpPr txBox="1">
            <a:spLocks noGrp="1"/>
          </p:cNvSpPr>
          <p:nvPr>
            <p:ph type="ftr" sz="quarter" idx="9"/>
          </p:nvPr>
        </p:nvSpPr>
        <p:spPr/>
        <p:txBody>
          <a:bodyPr/>
          <a:lstStyle>
            <a:lvl1pPr>
              <a:defRPr spc="0"/>
            </a:lvl1pPr>
          </a:lstStyle>
          <a:p>
            <a:pPr lvl="0"/>
            <a:r>
              <a:rPr lang="en-US"/>
              <a:t>Sample Footer Text</a:t>
            </a:r>
          </a:p>
        </p:txBody>
      </p:sp>
      <p:sp>
        <p:nvSpPr>
          <p:cNvPr id="6" name="Slide Number Placeholder 5">
            <a:extLst>
              <a:ext uri="{FF2B5EF4-FFF2-40B4-BE49-F238E27FC236}">
                <a16:creationId xmlns:a16="http://schemas.microsoft.com/office/drawing/2014/main" id="{96C59497-68FA-F702-0217-C70F217BC726}"/>
              </a:ext>
            </a:extLst>
          </p:cNvPr>
          <p:cNvSpPr txBox="1">
            <a:spLocks noGrp="1"/>
          </p:cNvSpPr>
          <p:nvPr>
            <p:ph type="sldNum" sz="quarter" idx="8"/>
          </p:nvPr>
        </p:nvSpPr>
        <p:spPr/>
        <p:txBody>
          <a:bodyPr/>
          <a:lstStyle>
            <a:lvl1pPr>
              <a:defRPr/>
            </a:lvl1pPr>
          </a:lstStyle>
          <a:p>
            <a:pPr lvl="0"/>
            <a:fld id="{4BD219F4-E7F3-4C9C-9E9D-E1CF1E4875D5}" type="slidenum">
              <a:t>‹#›</a:t>
            </a:fld>
            <a:endParaRPr lang="en-US"/>
          </a:p>
        </p:txBody>
      </p:sp>
    </p:spTree>
    <p:extLst>
      <p:ext uri="{BB962C8B-B14F-4D97-AF65-F5344CB8AC3E}">
        <p14:creationId xmlns:p14="http://schemas.microsoft.com/office/powerpoint/2010/main" val="31612821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1C384-07F8-4B98-BD83-06D9C02D485E}"/>
              </a:ext>
            </a:extLst>
          </p:cNvPr>
          <p:cNvSpPr txBox="1">
            <a:spLocks noGrp="1"/>
          </p:cNvSpPr>
          <p:nvPr>
            <p:ph type="title"/>
          </p:nvPr>
        </p:nvSpPr>
        <p:spPr/>
        <p:txBody>
          <a:bodyPr/>
          <a:lstStyle>
            <a:lvl1pPr>
              <a:defRPr/>
            </a:lvl1pPr>
          </a:lstStyle>
          <a:p>
            <a:pPr lvl="0"/>
            <a:r>
              <a:rPr lang="en-GB"/>
              <a:t>Click to edit Master title style</a:t>
            </a:r>
            <a:endParaRPr lang="en-US"/>
          </a:p>
        </p:txBody>
      </p:sp>
      <p:sp>
        <p:nvSpPr>
          <p:cNvPr id="3" name="Content Placeholder 2">
            <a:extLst>
              <a:ext uri="{FF2B5EF4-FFF2-40B4-BE49-F238E27FC236}">
                <a16:creationId xmlns:a16="http://schemas.microsoft.com/office/drawing/2014/main" id="{D2B475F7-E86E-E039-240A-055D1C77FE3E}"/>
              </a:ext>
            </a:extLst>
          </p:cNvPr>
          <p:cNvSpPr txBox="1">
            <a:spLocks noGrp="1"/>
          </p:cNvSpPr>
          <p:nvPr>
            <p:ph idx="1"/>
          </p:nvPr>
        </p:nvSpPr>
        <p:spPr/>
        <p:txBody>
          <a:bodyPr/>
          <a:lstStyle>
            <a:lvl1pPr>
              <a:defRPr/>
            </a:lvl1pPr>
            <a:lvl2pPr>
              <a:defRPr/>
            </a:lvl2pPr>
            <a:lvl3pPr>
              <a:defRPr/>
            </a:lvl3pPr>
            <a:lvl4pPr>
              <a:defRPr/>
            </a:lvl4pPr>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B1BC117-251B-1558-D9F3-2D7C4DC50223}"/>
              </a:ext>
            </a:extLst>
          </p:cNvPr>
          <p:cNvSpPr txBox="1">
            <a:spLocks noGrp="1"/>
          </p:cNvSpPr>
          <p:nvPr>
            <p:ph type="dt" sz="half" idx="7"/>
          </p:nvPr>
        </p:nvSpPr>
        <p:spPr/>
        <p:txBody>
          <a:bodyPr/>
          <a:lstStyle>
            <a:lvl1pPr>
              <a:defRPr/>
            </a:lvl1pPr>
          </a:lstStyle>
          <a:p>
            <a:pPr lvl="0"/>
            <a:fld id="{1B3BCE02-045D-43F9-B08B-0C1E472179D3}" type="datetime2">
              <a:rPr lang="en-US"/>
              <a:pPr lvl="0"/>
              <a:t>Friday, December 6, 2024</a:t>
            </a:fld>
            <a:endParaRPr lang="en-US"/>
          </a:p>
        </p:txBody>
      </p:sp>
      <p:sp>
        <p:nvSpPr>
          <p:cNvPr id="5" name="Footer Placeholder 4">
            <a:extLst>
              <a:ext uri="{FF2B5EF4-FFF2-40B4-BE49-F238E27FC236}">
                <a16:creationId xmlns:a16="http://schemas.microsoft.com/office/drawing/2014/main" id="{E0A190BC-F64E-7264-3434-451BD24AC967}"/>
              </a:ext>
            </a:extLst>
          </p:cNvPr>
          <p:cNvSpPr txBox="1">
            <a:spLocks noGrp="1"/>
          </p:cNvSpPr>
          <p:nvPr>
            <p:ph type="ftr" sz="quarter" idx="9"/>
          </p:nvPr>
        </p:nvSpPr>
        <p:spPr/>
        <p:txBody>
          <a:bodyPr/>
          <a:lstStyle>
            <a:lvl1pPr>
              <a:defRPr/>
            </a:lvl1pPr>
          </a:lstStyle>
          <a:p>
            <a:pPr lvl="0"/>
            <a:r>
              <a:rPr lang="en-US"/>
              <a:t>Sample Footer Text</a:t>
            </a:r>
          </a:p>
        </p:txBody>
      </p:sp>
      <p:sp>
        <p:nvSpPr>
          <p:cNvPr id="6" name="Slide Number Placeholder 5">
            <a:extLst>
              <a:ext uri="{FF2B5EF4-FFF2-40B4-BE49-F238E27FC236}">
                <a16:creationId xmlns:a16="http://schemas.microsoft.com/office/drawing/2014/main" id="{B6952B64-F921-ACDD-D579-100C13BAC62C}"/>
              </a:ext>
            </a:extLst>
          </p:cNvPr>
          <p:cNvSpPr txBox="1">
            <a:spLocks noGrp="1"/>
          </p:cNvSpPr>
          <p:nvPr>
            <p:ph type="sldNum" sz="quarter" idx="8"/>
          </p:nvPr>
        </p:nvSpPr>
        <p:spPr/>
        <p:txBody>
          <a:bodyPr/>
          <a:lstStyle>
            <a:lvl1pPr>
              <a:defRPr/>
            </a:lvl1pPr>
          </a:lstStyle>
          <a:p>
            <a:pPr lvl="0"/>
            <a:fld id="{E28F5E30-E5E6-4C7C-B2D3-FCEC21297ADB}" type="slidenum">
              <a:t>‹#›</a:t>
            </a:fld>
            <a:endParaRPr lang="en-US"/>
          </a:p>
        </p:txBody>
      </p:sp>
    </p:spTree>
    <p:extLst>
      <p:ext uri="{BB962C8B-B14F-4D97-AF65-F5344CB8AC3E}">
        <p14:creationId xmlns:p14="http://schemas.microsoft.com/office/powerpoint/2010/main" val="184121501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6C004-532E-48FB-B706-B524518CC728}"/>
              </a:ext>
            </a:extLst>
          </p:cNvPr>
          <p:cNvSpPr txBox="1">
            <a:spLocks noGrp="1"/>
          </p:cNvSpPr>
          <p:nvPr>
            <p:ph type="title"/>
          </p:nvPr>
        </p:nvSpPr>
        <p:spPr>
          <a:xfrm>
            <a:off x="677332" y="2700863"/>
            <a:ext cx="8596667" cy="1826578"/>
          </a:xfrm>
        </p:spPr>
        <p:txBody>
          <a:bodyPr anchor="b"/>
          <a:lstStyle>
            <a:lvl1pPr>
              <a:defRPr sz="4000"/>
            </a:lvl1pPr>
          </a:lstStyle>
          <a:p>
            <a:pPr lvl="0"/>
            <a:r>
              <a:rPr lang="en-GB"/>
              <a:t>Click to edit Master title style</a:t>
            </a:r>
            <a:endParaRPr lang="en-US"/>
          </a:p>
        </p:txBody>
      </p:sp>
      <p:sp>
        <p:nvSpPr>
          <p:cNvPr id="3" name="Text Placeholder 2">
            <a:extLst>
              <a:ext uri="{FF2B5EF4-FFF2-40B4-BE49-F238E27FC236}">
                <a16:creationId xmlns:a16="http://schemas.microsoft.com/office/drawing/2014/main" id="{2F528081-9566-61D5-7FDE-5EE0B5032E93}"/>
              </a:ext>
            </a:extLst>
          </p:cNvPr>
          <p:cNvSpPr txBox="1">
            <a:spLocks noGrp="1"/>
          </p:cNvSpPr>
          <p:nvPr>
            <p:ph type="body" idx="1"/>
          </p:nvPr>
        </p:nvSpPr>
        <p:spPr>
          <a:xfrm>
            <a:off x="677332" y="4527450"/>
            <a:ext cx="8596667" cy="860395"/>
          </a:xfrm>
        </p:spPr>
        <p:txBody>
          <a:bodyPr/>
          <a:lstStyle>
            <a:lvl1pPr marL="0" indent="0">
              <a:buNone/>
              <a:defRPr sz="2000"/>
            </a:lvl1pPr>
          </a:lstStyle>
          <a:p>
            <a:pPr lvl="0"/>
            <a:r>
              <a:rPr lang="en-GB"/>
              <a:t>Click to edit Master text styles</a:t>
            </a:r>
          </a:p>
        </p:txBody>
      </p:sp>
      <p:sp>
        <p:nvSpPr>
          <p:cNvPr id="4" name="Date Placeholder 3">
            <a:extLst>
              <a:ext uri="{FF2B5EF4-FFF2-40B4-BE49-F238E27FC236}">
                <a16:creationId xmlns:a16="http://schemas.microsoft.com/office/drawing/2014/main" id="{EBF183AE-EEDC-4151-2C5C-F3C2D74A0BE7}"/>
              </a:ext>
            </a:extLst>
          </p:cNvPr>
          <p:cNvSpPr txBox="1">
            <a:spLocks noGrp="1"/>
          </p:cNvSpPr>
          <p:nvPr>
            <p:ph type="dt" sz="half" idx="7"/>
          </p:nvPr>
        </p:nvSpPr>
        <p:spPr/>
        <p:txBody>
          <a:bodyPr/>
          <a:lstStyle>
            <a:lvl1pPr>
              <a:defRPr/>
            </a:lvl1pPr>
          </a:lstStyle>
          <a:p>
            <a:pPr lvl="0"/>
            <a:fld id="{15CC085B-0EBB-40FE-9A70-2F59314EAF9A}" type="datetime2">
              <a:rPr lang="en-US"/>
              <a:pPr lvl="0"/>
              <a:t>Friday, December 6, 2024</a:t>
            </a:fld>
            <a:endParaRPr lang="en-US"/>
          </a:p>
        </p:txBody>
      </p:sp>
      <p:sp>
        <p:nvSpPr>
          <p:cNvPr id="5" name="Footer Placeholder 4">
            <a:extLst>
              <a:ext uri="{FF2B5EF4-FFF2-40B4-BE49-F238E27FC236}">
                <a16:creationId xmlns:a16="http://schemas.microsoft.com/office/drawing/2014/main" id="{094059F1-9F25-B254-99AD-FBCDAE8A1CEF}"/>
              </a:ext>
            </a:extLst>
          </p:cNvPr>
          <p:cNvSpPr txBox="1">
            <a:spLocks noGrp="1"/>
          </p:cNvSpPr>
          <p:nvPr>
            <p:ph type="ftr" sz="quarter" idx="9"/>
          </p:nvPr>
        </p:nvSpPr>
        <p:spPr/>
        <p:txBody>
          <a:bodyPr/>
          <a:lstStyle>
            <a:lvl1pPr>
              <a:defRPr spc="0"/>
            </a:lvl1pPr>
          </a:lstStyle>
          <a:p>
            <a:pPr lvl="0"/>
            <a:r>
              <a:rPr lang="en-US"/>
              <a:t>Sample Footer Text</a:t>
            </a:r>
          </a:p>
        </p:txBody>
      </p:sp>
      <p:sp>
        <p:nvSpPr>
          <p:cNvPr id="6" name="Slide Number Placeholder 5">
            <a:extLst>
              <a:ext uri="{FF2B5EF4-FFF2-40B4-BE49-F238E27FC236}">
                <a16:creationId xmlns:a16="http://schemas.microsoft.com/office/drawing/2014/main" id="{343DE2A9-E3FA-1B25-1F51-B8B262EEF1A5}"/>
              </a:ext>
            </a:extLst>
          </p:cNvPr>
          <p:cNvSpPr txBox="1">
            <a:spLocks noGrp="1"/>
          </p:cNvSpPr>
          <p:nvPr>
            <p:ph type="sldNum" sz="quarter" idx="8"/>
          </p:nvPr>
        </p:nvSpPr>
        <p:spPr/>
        <p:txBody>
          <a:bodyPr/>
          <a:lstStyle>
            <a:lvl1pPr>
              <a:defRPr/>
            </a:lvl1pPr>
          </a:lstStyle>
          <a:p>
            <a:pPr lvl="0"/>
            <a:fld id="{B536AF23-3CAF-448B-9685-29B49E0E26D3}" type="slidenum">
              <a:t>‹#›</a:t>
            </a:fld>
            <a:endParaRPr lang="en-US"/>
          </a:p>
        </p:txBody>
      </p:sp>
    </p:spTree>
    <p:extLst>
      <p:ext uri="{BB962C8B-B14F-4D97-AF65-F5344CB8AC3E}">
        <p14:creationId xmlns:p14="http://schemas.microsoft.com/office/powerpoint/2010/main" val="784109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ABFDC-B14A-82C0-4785-EA559603E042}"/>
              </a:ext>
            </a:extLst>
          </p:cNvPr>
          <p:cNvSpPr txBox="1">
            <a:spLocks noGrp="1"/>
          </p:cNvSpPr>
          <p:nvPr>
            <p:ph type="title"/>
          </p:nvPr>
        </p:nvSpPr>
        <p:spPr/>
        <p:txBody>
          <a:bodyPr/>
          <a:lstStyle>
            <a:lvl1pPr>
              <a:defRPr/>
            </a:lvl1pPr>
          </a:lstStyle>
          <a:p>
            <a:pPr lvl="0"/>
            <a:r>
              <a:rPr lang="en-GB"/>
              <a:t>Click to edit Master title style</a:t>
            </a:r>
            <a:endParaRPr lang="en-US"/>
          </a:p>
        </p:txBody>
      </p:sp>
      <p:sp>
        <p:nvSpPr>
          <p:cNvPr id="3" name="Content Placeholder 2">
            <a:extLst>
              <a:ext uri="{FF2B5EF4-FFF2-40B4-BE49-F238E27FC236}">
                <a16:creationId xmlns:a16="http://schemas.microsoft.com/office/drawing/2014/main" id="{4BAE90AA-B367-6D96-C3A4-B6C3059E7097}"/>
              </a:ext>
            </a:extLst>
          </p:cNvPr>
          <p:cNvSpPr txBox="1">
            <a:spLocks noGrp="1"/>
          </p:cNvSpPr>
          <p:nvPr>
            <p:ph idx="1"/>
          </p:nvPr>
        </p:nvSpPr>
        <p:spPr>
          <a:xfrm>
            <a:off x="677332" y="2160590"/>
            <a:ext cx="4184038" cy="3880768"/>
          </a:xfrm>
        </p:spPr>
        <p:txBody>
          <a:bodyPr/>
          <a:lstStyle>
            <a:lvl1pPr>
              <a:defRPr/>
            </a:lvl1pPr>
            <a:lvl2pPr>
              <a:defRPr/>
            </a:lvl2pPr>
            <a:lvl3pPr>
              <a:defRPr/>
            </a:lvl3pPr>
            <a:lvl4pPr>
              <a:defRPr/>
            </a:lvl4pPr>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64763CEE-7C51-D021-7145-EAD217CE439A}"/>
              </a:ext>
            </a:extLst>
          </p:cNvPr>
          <p:cNvSpPr txBox="1">
            <a:spLocks noGrp="1"/>
          </p:cNvSpPr>
          <p:nvPr>
            <p:ph idx="2"/>
          </p:nvPr>
        </p:nvSpPr>
        <p:spPr>
          <a:xfrm>
            <a:off x="5089971" y="2160590"/>
            <a:ext cx="4184038" cy="3880768"/>
          </a:xfrm>
        </p:spPr>
        <p:txBody>
          <a:bodyPr/>
          <a:lstStyle>
            <a:lvl1pPr>
              <a:defRPr/>
            </a:lvl1pPr>
            <a:lvl2pPr>
              <a:defRPr/>
            </a:lvl2pPr>
            <a:lvl3pPr>
              <a:defRPr/>
            </a:lvl3pPr>
            <a:lvl4pPr>
              <a:defRPr/>
            </a:lvl4pPr>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B6BE4991-321A-80BC-588D-524928E43998}"/>
              </a:ext>
            </a:extLst>
          </p:cNvPr>
          <p:cNvSpPr txBox="1">
            <a:spLocks noGrp="1"/>
          </p:cNvSpPr>
          <p:nvPr>
            <p:ph type="dt" sz="half" idx="7"/>
          </p:nvPr>
        </p:nvSpPr>
        <p:spPr/>
        <p:txBody>
          <a:bodyPr/>
          <a:lstStyle>
            <a:lvl1pPr>
              <a:defRPr/>
            </a:lvl1pPr>
          </a:lstStyle>
          <a:p>
            <a:pPr lvl="0"/>
            <a:fld id="{34125A5C-F064-4E9B-B433-8710578877FD}" type="datetime2">
              <a:rPr lang="en-US"/>
              <a:pPr lvl="0"/>
              <a:t>Friday, December 6, 2024</a:t>
            </a:fld>
            <a:endParaRPr lang="en-US"/>
          </a:p>
        </p:txBody>
      </p:sp>
      <p:sp>
        <p:nvSpPr>
          <p:cNvPr id="6" name="Footer Placeholder 5">
            <a:extLst>
              <a:ext uri="{FF2B5EF4-FFF2-40B4-BE49-F238E27FC236}">
                <a16:creationId xmlns:a16="http://schemas.microsoft.com/office/drawing/2014/main" id="{EA87DB81-5E46-06BC-94BE-B47C590FCED8}"/>
              </a:ext>
            </a:extLst>
          </p:cNvPr>
          <p:cNvSpPr txBox="1">
            <a:spLocks noGrp="1"/>
          </p:cNvSpPr>
          <p:nvPr>
            <p:ph type="ftr" sz="quarter" idx="9"/>
          </p:nvPr>
        </p:nvSpPr>
        <p:spPr/>
        <p:txBody>
          <a:bodyPr/>
          <a:lstStyle>
            <a:lvl1pPr>
              <a:defRPr spc="0"/>
            </a:lvl1pPr>
          </a:lstStyle>
          <a:p>
            <a:pPr lvl="0"/>
            <a:r>
              <a:rPr lang="en-US"/>
              <a:t>Sample Footer Text</a:t>
            </a:r>
          </a:p>
        </p:txBody>
      </p:sp>
      <p:sp>
        <p:nvSpPr>
          <p:cNvPr id="7" name="Slide Number Placeholder 6">
            <a:extLst>
              <a:ext uri="{FF2B5EF4-FFF2-40B4-BE49-F238E27FC236}">
                <a16:creationId xmlns:a16="http://schemas.microsoft.com/office/drawing/2014/main" id="{9846E0C8-B9FD-73B2-96D3-FD75238DB9A7}"/>
              </a:ext>
            </a:extLst>
          </p:cNvPr>
          <p:cNvSpPr txBox="1">
            <a:spLocks noGrp="1"/>
          </p:cNvSpPr>
          <p:nvPr>
            <p:ph type="sldNum" sz="quarter" idx="8"/>
          </p:nvPr>
        </p:nvSpPr>
        <p:spPr/>
        <p:txBody>
          <a:bodyPr/>
          <a:lstStyle>
            <a:lvl1pPr>
              <a:defRPr/>
            </a:lvl1pPr>
          </a:lstStyle>
          <a:p>
            <a:pPr lvl="0"/>
            <a:fld id="{09D9831D-6A5D-4BB3-AF6A-95F007C80B4D}" type="slidenum">
              <a:t>‹#›</a:t>
            </a:fld>
            <a:endParaRPr lang="en-US"/>
          </a:p>
        </p:txBody>
      </p:sp>
    </p:spTree>
    <p:extLst>
      <p:ext uri="{BB962C8B-B14F-4D97-AF65-F5344CB8AC3E}">
        <p14:creationId xmlns:p14="http://schemas.microsoft.com/office/powerpoint/2010/main" val="4969921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1CFA5-FA90-3D1E-898A-73C9D75917F6}"/>
              </a:ext>
            </a:extLst>
          </p:cNvPr>
          <p:cNvSpPr txBox="1">
            <a:spLocks noGrp="1"/>
          </p:cNvSpPr>
          <p:nvPr>
            <p:ph type="title"/>
          </p:nvPr>
        </p:nvSpPr>
        <p:spPr/>
        <p:txBody>
          <a:bodyPr/>
          <a:lstStyle>
            <a:lvl1pPr>
              <a:defRPr/>
            </a:lvl1pPr>
          </a:lstStyle>
          <a:p>
            <a:pPr lvl="0"/>
            <a:r>
              <a:rPr lang="en-GB"/>
              <a:t>Click to edit Master title style</a:t>
            </a:r>
            <a:endParaRPr lang="en-US"/>
          </a:p>
        </p:txBody>
      </p:sp>
      <p:sp>
        <p:nvSpPr>
          <p:cNvPr id="3" name="Text Placeholder 2">
            <a:extLst>
              <a:ext uri="{FF2B5EF4-FFF2-40B4-BE49-F238E27FC236}">
                <a16:creationId xmlns:a16="http://schemas.microsoft.com/office/drawing/2014/main" id="{C3E74F63-640A-348D-688A-ABD9CA28711E}"/>
              </a:ext>
            </a:extLst>
          </p:cNvPr>
          <p:cNvSpPr txBox="1">
            <a:spLocks noGrp="1"/>
          </p:cNvSpPr>
          <p:nvPr>
            <p:ph type="body" idx="1"/>
          </p:nvPr>
        </p:nvSpPr>
        <p:spPr>
          <a:xfrm>
            <a:off x="675741" y="2160983"/>
            <a:ext cx="4185620" cy="576264"/>
          </a:xfrm>
        </p:spPr>
        <p:txBody>
          <a:bodyPr anchor="b">
            <a:noAutofit/>
          </a:bodyPr>
          <a:lstStyle>
            <a:lvl1pPr marL="0" indent="0">
              <a:buNone/>
              <a:defRPr sz="2400"/>
            </a:lvl1pPr>
          </a:lstStyle>
          <a:p>
            <a:pPr lvl="0"/>
            <a:r>
              <a:rPr lang="en-GB"/>
              <a:t>Click to edit Master text styles</a:t>
            </a:r>
          </a:p>
        </p:txBody>
      </p:sp>
      <p:sp>
        <p:nvSpPr>
          <p:cNvPr id="4" name="Content Placeholder 3">
            <a:extLst>
              <a:ext uri="{FF2B5EF4-FFF2-40B4-BE49-F238E27FC236}">
                <a16:creationId xmlns:a16="http://schemas.microsoft.com/office/drawing/2014/main" id="{620245E0-3E41-093F-B88E-36499C527019}"/>
              </a:ext>
            </a:extLst>
          </p:cNvPr>
          <p:cNvSpPr txBox="1">
            <a:spLocks noGrp="1"/>
          </p:cNvSpPr>
          <p:nvPr>
            <p:ph idx="2"/>
          </p:nvPr>
        </p:nvSpPr>
        <p:spPr>
          <a:xfrm>
            <a:off x="675741" y="2737247"/>
            <a:ext cx="4185620" cy="3304120"/>
          </a:xfrm>
        </p:spPr>
        <p:txBody>
          <a:bodyPr/>
          <a:lstStyle>
            <a:lvl1pPr>
              <a:defRPr/>
            </a:lvl1pPr>
            <a:lvl2pPr>
              <a:defRPr/>
            </a:lvl2pPr>
            <a:lvl3pPr>
              <a:defRPr/>
            </a:lvl3pPr>
            <a:lvl4pPr>
              <a:defRPr/>
            </a:lvl4pPr>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A7AFCB77-D8C1-F433-D00B-994CE3D65552}"/>
              </a:ext>
            </a:extLst>
          </p:cNvPr>
          <p:cNvSpPr txBox="1">
            <a:spLocks noGrp="1"/>
          </p:cNvSpPr>
          <p:nvPr>
            <p:ph type="body" idx="3"/>
          </p:nvPr>
        </p:nvSpPr>
        <p:spPr>
          <a:xfrm>
            <a:off x="5088379" y="2160983"/>
            <a:ext cx="4185620" cy="576264"/>
          </a:xfrm>
        </p:spPr>
        <p:txBody>
          <a:bodyPr anchor="b">
            <a:noAutofit/>
          </a:bodyPr>
          <a:lstStyle>
            <a:lvl1pPr marL="0" indent="0">
              <a:buNone/>
              <a:defRPr sz="2400"/>
            </a:lvl1pPr>
          </a:lstStyle>
          <a:p>
            <a:pPr lvl="0"/>
            <a:r>
              <a:rPr lang="en-GB"/>
              <a:t>Click to edit Master text styles</a:t>
            </a:r>
          </a:p>
        </p:txBody>
      </p:sp>
      <p:sp>
        <p:nvSpPr>
          <p:cNvPr id="6" name="Content Placeholder 5">
            <a:extLst>
              <a:ext uri="{FF2B5EF4-FFF2-40B4-BE49-F238E27FC236}">
                <a16:creationId xmlns:a16="http://schemas.microsoft.com/office/drawing/2014/main" id="{67AEB360-4CC5-AAC3-C612-A14F2E2FBBEF}"/>
              </a:ext>
            </a:extLst>
          </p:cNvPr>
          <p:cNvSpPr txBox="1">
            <a:spLocks noGrp="1"/>
          </p:cNvSpPr>
          <p:nvPr>
            <p:ph idx="4"/>
          </p:nvPr>
        </p:nvSpPr>
        <p:spPr>
          <a:xfrm>
            <a:off x="5088379" y="2737247"/>
            <a:ext cx="4185620" cy="3304120"/>
          </a:xfrm>
        </p:spPr>
        <p:txBody>
          <a:bodyPr/>
          <a:lstStyle>
            <a:lvl1pPr>
              <a:defRPr/>
            </a:lvl1pPr>
            <a:lvl2pPr>
              <a:defRPr/>
            </a:lvl2pPr>
            <a:lvl3pPr>
              <a:defRPr/>
            </a:lvl3pPr>
            <a:lvl4pPr>
              <a:defRPr/>
            </a:lvl4pPr>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EA46AB80-C847-12EC-BD4E-0020C965F9B7}"/>
              </a:ext>
            </a:extLst>
          </p:cNvPr>
          <p:cNvSpPr txBox="1">
            <a:spLocks noGrp="1"/>
          </p:cNvSpPr>
          <p:nvPr>
            <p:ph type="dt" sz="half" idx="7"/>
          </p:nvPr>
        </p:nvSpPr>
        <p:spPr/>
        <p:txBody>
          <a:bodyPr/>
          <a:lstStyle>
            <a:lvl1pPr>
              <a:defRPr/>
            </a:lvl1pPr>
          </a:lstStyle>
          <a:p>
            <a:pPr lvl="0"/>
            <a:fld id="{48BFAE83-9A65-4101-88B0-B0C8A0171224}" type="datetime2">
              <a:rPr lang="en-US"/>
              <a:pPr lvl="0"/>
              <a:t>Friday, December 6, 2024</a:t>
            </a:fld>
            <a:endParaRPr lang="en-US"/>
          </a:p>
        </p:txBody>
      </p:sp>
      <p:sp>
        <p:nvSpPr>
          <p:cNvPr id="8" name="Footer Placeholder 7">
            <a:extLst>
              <a:ext uri="{FF2B5EF4-FFF2-40B4-BE49-F238E27FC236}">
                <a16:creationId xmlns:a16="http://schemas.microsoft.com/office/drawing/2014/main" id="{D08AA94E-78B4-3643-C5D5-BA1CB962A96C}"/>
              </a:ext>
            </a:extLst>
          </p:cNvPr>
          <p:cNvSpPr txBox="1">
            <a:spLocks noGrp="1"/>
          </p:cNvSpPr>
          <p:nvPr>
            <p:ph type="ftr" sz="quarter" idx="9"/>
          </p:nvPr>
        </p:nvSpPr>
        <p:spPr/>
        <p:txBody>
          <a:bodyPr/>
          <a:lstStyle>
            <a:lvl1pPr>
              <a:defRPr spc="0"/>
            </a:lvl1pPr>
          </a:lstStyle>
          <a:p>
            <a:pPr lvl="0"/>
            <a:r>
              <a:rPr lang="en-US"/>
              <a:t>Sample Footer Text</a:t>
            </a:r>
          </a:p>
        </p:txBody>
      </p:sp>
      <p:sp>
        <p:nvSpPr>
          <p:cNvPr id="9" name="Slide Number Placeholder 8">
            <a:extLst>
              <a:ext uri="{FF2B5EF4-FFF2-40B4-BE49-F238E27FC236}">
                <a16:creationId xmlns:a16="http://schemas.microsoft.com/office/drawing/2014/main" id="{49C0E906-F24A-889A-068A-D98B8271B40E}"/>
              </a:ext>
            </a:extLst>
          </p:cNvPr>
          <p:cNvSpPr txBox="1">
            <a:spLocks noGrp="1"/>
          </p:cNvSpPr>
          <p:nvPr>
            <p:ph type="sldNum" sz="quarter" idx="8"/>
          </p:nvPr>
        </p:nvSpPr>
        <p:spPr/>
        <p:txBody>
          <a:bodyPr/>
          <a:lstStyle>
            <a:lvl1pPr>
              <a:defRPr/>
            </a:lvl1pPr>
          </a:lstStyle>
          <a:p>
            <a:pPr lvl="0"/>
            <a:fld id="{623E4CAA-72D6-49CA-AEDE-EFC14B16C38F}" type="slidenum">
              <a:t>‹#›</a:t>
            </a:fld>
            <a:endParaRPr lang="en-US"/>
          </a:p>
        </p:txBody>
      </p:sp>
    </p:spTree>
    <p:extLst>
      <p:ext uri="{BB962C8B-B14F-4D97-AF65-F5344CB8AC3E}">
        <p14:creationId xmlns:p14="http://schemas.microsoft.com/office/powerpoint/2010/main" val="11266313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8AEB9-2442-9C78-769D-A1392C6E1A91}"/>
              </a:ext>
            </a:extLst>
          </p:cNvPr>
          <p:cNvSpPr txBox="1">
            <a:spLocks noGrp="1"/>
          </p:cNvSpPr>
          <p:nvPr>
            <p:ph type="title"/>
          </p:nvPr>
        </p:nvSpPr>
        <p:spPr/>
        <p:txBody>
          <a:bodyPr/>
          <a:lstStyle>
            <a:lvl1pPr>
              <a:defRPr/>
            </a:lvl1pPr>
          </a:lstStyle>
          <a:p>
            <a:pPr lvl="0"/>
            <a:r>
              <a:rPr lang="en-GB"/>
              <a:t>Click to edit Master title style</a:t>
            </a:r>
            <a:endParaRPr lang="en-US"/>
          </a:p>
        </p:txBody>
      </p:sp>
      <p:sp>
        <p:nvSpPr>
          <p:cNvPr id="3" name="Date Placeholder 2">
            <a:extLst>
              <a:ext uri="{FF2B5EF4-FFF2-40B4-BE49-F238E27FC236}">
                <a16:creationId xmlns:a16="http://schemas.microsoft.com/office/drawing/2014/main" id="{A60DA4FD-4237-4D78-4662-D37BC027B5CB}"/>
              </a:ext>
            </a:extLst>
          </p:cNvPr>
          <p:cNvSpPr txBox="1">
            <a:spLocks noGrp="1"/>
          </p:cNvSpPr>
          <p:nvPr>
            <p:ph type="dt" sz="half" idx="7"/>
          </p:nvPr>
        </p:nvSpPr>
        <p:spPr/>
        <p:txBody>
          <a:bodyPr/>
          <a:lstStyle>
            <a:lvl1pPr>
              <a:defRPr/>
            </a:lvl1pPr>
          </a:lstStyle>
          <a:p>
            <a:pPr lvl="0"/>
            <a:fld id="{13AB89A6-E4B1-456A-8AA2-A8717F3E8D92}" type="datetime2">
              <a:rPr lang="en-US"/>
              <a:pPr lvl="0"/>
              <a:t>Friday, December 6, 2024</a:t>
            </a:fld>
            <a:endParaRPr lang="en-US"/>
          </a:p>
        </p:txBody>
      </p:sp>
      <p:sp>
        <p:nvSpPr>
          <p:cNvPr id="4" name="Footer Placeholder 3">
            <a:extLst>
              <a:ext uri="{FF2B5EF4-FFF2-40B4-BE49-F238E27FC236}">
                <a16:creationId xmlns:a16="http://schemas.microsoft.com/office/drawing/2014/main" id="{1BA49C76-2900-2CEB-5004-6222A7A779D4}"/>
              </a:ext>
            </a:extLst>
          </p:cNvPr>
          <p:cNvSpPr txBox="1">
            <a:spLocks noGrp="1"/>
          </p:cNvSpPr>
          <p:nvPr>
            <p:ph type="ftr" sz="quarter" idx="9"/>
          </p:nvPr>
        </p:nvSpPr>
        <p:spPr/>
        <p:txBody>
          <a:bodyPr/>
          <a:lstStyle>
            <a:lvl1pPr>
              <a:defRPr spc="0"/>
            </a:lvl1pPr>
          </a:lstStyle>
          <a:p>
            <a:pPr lvl="0"/>
            <a:r>
              <a:rPr lang="en-US"/>
              <a:t>Sample Footer Text</a:t>
            </a:r>
          </a:p>
        </p:txBody>
      </p:sp>
      <p:sp>
        <p:nvSpPr>
          <p:cNvPr id="5" name="Slide Number Placeholder 4">
            <a:extLst>
              <a:ext uri="{FF2B5EF4-FFF2-40B4-BE49-F238E27FC236}">
                <a16:creationId xmlns:a16="http://schemas.microsoft.com/office/drawing/2014/main" id="{389C736C-82CA-F643-5F8D-743C2751E8FF}"/>
              </a:ext>
            </a:extLst>
          </p:cNvPr>
          <p:cNvSpPr txBox="1">
            <a:spLocks noGrp="1"/>
          </p:cNvSpPr>
          <p:nvPr>
            <p:ph type="sldNum" sz="quarter" idx="8"/>
          </p:nvPr>
        </p:nvSpPr>
        <p:spPr/>
        <p:txBody>
          <a:bodyPr/>
          <a:lstStyle>
            <a:lvl1pPr>
              <a:defRPr/>
            </a:lvl1pPr>
          </a:lstStyle>
          <a:p>
            <a:pPr lvl="0"/>
            <a:fld id="{5A90BB43-E44E-418B-90A1-2C5BB57127B6}" type="slidenum">
              <a:t>‹#›</a:t>
            </a:fld>
            <a:endParaRPr lang="en-US"/>
          </a:p>
        </p:txBody>
      </p:sp>
    </p:spTree>
    <p:extLst>
      <p:ext uri="{BB962C8B-B14F-4D97-AF65-F5344CB8AC3E}">
        <p14:creationId xmlns:p14="http://schemas.microsoft.com/office/powerpoint/2010/main" val="42377863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623AF52-A8F7-DE85-8B42-DC38D1976FC7}"/>
              </a:ext>
            </a:extLst>
          </p:cNvPr>
          <p:cNvSpPr txBox="1">
            <a:spLocks noGrp="1"/>
          </p:cNvSpPr>
          <p:nvPr>
            <p:ph type="dt" sz="half" idx="7"/>
          </p:nvPr>
        </p:nvSpPr>
        <p:spPr/>
        <p:txBody>
          <a:bodyPr/>
          <a:lstStyle>
            <a:lvl1pPr>
              <a:defRPr/>
            </a:lvl1pPr>
          </a:lstStyle>
          <a:p>
            <a:pPr lvl="0"/>
            <a:fld id="{0E81D558-5709-4B59-9520-8C4D3FB2512C}" type="datetime2">
              <a:rPr lang="en-US"/>
              <a:pPr lvl="0"/>
              <a:t>Friday, December 6, 2024</a:t>
            </a:fld>
            <a:endParaRPr lang="en-US"/>
          </a:p>
        </p:txBody>
      </p:sp>
      <p:sp>
        <p:nvSpPr>
          <p:cNvPr id="3" name="Footer Placeholder 2">
            <a:extLst>
              <a:ext uri="{FF2B5EF4-FFF2-40B4-BE49-F238E27FC236}">
                <a16:creationId xmlns:a16="http://schemas.microsoft.com/office/drawing/2014/main" id="{48844FC6-FA10-4770-EB02-9AAB415648FC}"/>
              </a:ext>
            </a:extLst>
          </p:cNvPr>
          <p:cNvSpPr txBox="1">
            <a:spLocks noGrp="1"/>
          </p:cNvSpPr>
          <p:nvPr>
            <p:ph type="ftr" sz="quarter" idx="9"/>
          </p:nvPr>
        </p:nvSpPr>
        <p:spPr/>
        <p:txBody>
          <a:bodyPr/>
          <a:lstStyle>
            <a:lvl1pPr>
              <a:defRPr spc="0"/>
            </a:lvl1pPr>
          </a:lstStyle>
          <a:p>
            <a:pPr lvl="0"/>
            <a:r>
              <a:rPr lang="en-US"/>
              <a:t>Sample Footer Text</a:t>
            </a:r>
          </a:p>
        </p:txBody>
      </p:sp>
      <p:sp>
        <p:nvSpPr>
          <p:cNvPr id="4" name="Slide Number Placeholder 3">
            <a:extLst>
              <a:ext uri="{FF2B5EF4-FFF2-40B4-BE49-F238E27FC236}">
                <a16:creationId xmlns:a16="http://schemas.microsoft.com/office/drawing/2014/main" id="{B4B84E3C-5AD2-2135-CDA3-EA898D92547E}"/>
              </a:ext>
            </a:extLst>
          </p:cNvPr>
          <p:cNvSpPr txBox="1">
            <a:spLocks noGrp="1"/>
          </p:cNvSpPr>
          <p:nvPr>
            <p:ph type="sldNum" sz="quarter" idx="8"/>
          </p:nvPr>
        </p:nvSpPr>
        <p:spPr/>
        <p:txBody>
          <a:bodyPr/>
          <a:lstStyle>
            <a:lvl1pPr>
              <a:defRPr/>
            </a:lvl1pPr>
          </a:lstStyle>
          <a:p>
            <a:pPr lvl="0"/>
            <a:fld id="{A6A12939-7566-4B6C-917E-60D9E465DF1A}" type="slidenum">
              <a:t>‹#›</a:t>
            </a:fld>
            <a:endParaRPr lang="en-US"/>
          </a:p>
        </p:txBody>
      </p:sp>
    </p:spTree>
    <p:extLst>
      <p:ext uri="{BB962C8B-B14F-4D97-AF65-F5344CB8AC3E}">
        <p14:creationId xmlns:p14="http://schemas.microsoft.com/office/powerpoint/2010/main" val="24655097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F39A8-1941-02EC-8B73-187FCD35406A}"/>
              </a:ext>
            </a:extLst>
          </p:cNvPr>
          <p:cNvSpPr txBox="1">
            <a:spLocks noGrp="1"/>
          </p:cNvSpPr>
          <p:nvPr>
            <p:ph type="title"/>
          </p:nvPr>
        </p:nvSpPr>
        <p:spPr>
          <a:xfrm>
            <a:off x="677332" y="1498601"/>
            <a:ext cx="3854525" cy="1278468"/>
          </a:xfrm>
        </p:spPr>
        <p:txBody>
          <a:bodyPr anchor="b"/>
          <a:lstStyle>
            <a:lvl1pPr>
              <a:defRPr sz="2000"/>
            </a:lvl1pPr>
          </a:lstStyle>
          <a:p>
            <a:pPr lvl="0"/>
            <a:r>
              <a:rPr lang="en-GB"/>
              <a:t>Click to edit Master title style</a:t>
            </a:r>
            <a:endParaRPr lang="en-US"/>
          </a:p>
        </p:txBody>
      </p:sp>
      <p:sp>
        <p:nvSpPr>
          <p:cNvPr id="3" name="Content Placeholder 2">
            <a:extLst>
              <a:ext uri="{FF2B5EF4-FFF2-40B4-BE49-F238E27FC236}">
                <a16:creationId xmlns:a16="http://schemas.microsoft.com/office/drawing/2014/main" id="{2CF0F912-AA3B-45A1-0DCF-7FF7A77A6765}"/>
              </a:ext>
            </a:extLst>
          </p:cNvPr>
          <p:cNvSpPr txBox="1">
            <a:spLocks noGrp="1"/>
          </p:cNvSpPr>
          <p:nvPr>
            <p:ph idx="1"/>
          </p:nvPr>
        </p:nvSpPr>
        <p:spPr>
          <a:xfrm>
            <a:off x="4760457" y="514926"/>
            <a:ext cx="4513542" cy="5526432"/>
          </a:xfrm>
        </p:spPr>
        <p:txBody>
          <a:bodyPr/>
          <a:lstStyle>
            <a:lvl1pPr>
              <a:defRPr/>
            </a:lvl1pPr>
            <a:lvl2pPr>
              <a:defRPr/>
            </a:lvl2pPr>
            <a:lvl3pPr>
              <a:defRPr/>
            </a:lvl3pPr>
            <a:lvl4pPr>
              <a:defRPr/>
            </a:lvl4pPr>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CD01C114-E884-7210-90C3-4F926648D9CA}"/>
              </a:ext>
            </a:extLst>
          </p:cNvPr>
          <p:cNvSpPr txBox="1">
            <a:spLocks noGrp="1"/>
          </p:cNvSpPr>
          <p:nvPr>
            <p:ph type="body" idx="2"/>
          </p:nvPr>
        </p:nvSpPr>
        <p:spPr>
          <a:xfrm>
            <a:off x="677332" y="2777069"/>
            <a:ext cx="3854525" cy="2584451"/>
          </a:xfrm>
        </p:spPr>
        <p:txBody>
          <a:bodyPr/>
          <a:lstStyle>
            <a:lvl1pPr marL="0" indent="0">
              <a:buNone/>
              <a:defRPr sz="1400"/>
            </a:lvl1pPr>
          </a:lstStyle>
          <a:p>
            <a:pPr lvl="0"/>
            <a:r>
              <a:rPr lang="en-GB"/>
              <a:t>Click to edit Master text styles</a:t>
            </a:r>
          </a:p>
        </p:txBody>
      </p:sp>
      <p:sp>
        <p:nvSpPr>
          <p:cNvPr id="5" name="Date Placeholder 4">
            <a:extLst>
              <a:ext uri="{FF2B5EF4-FFF2-40B4-BE49-F238E27FC236}">
                <a16:creationId xmlns:a16="http://schemas.microsoft.com/office/drawing/2014/main" id="{30169292-7CE5-D364-F3E3-B67D1758BAA0}"/>
              </a:ext>
            </a:extLst>
          </p:cNvPr>
          <p:cNvSpPr txBox="1">
            <a:spLocks noGrp="1"/>
          </p:cNvSpPr>
          <p:nvPr>
            <p:ph type="dt" sz="half" idx="7"/>
          </p:nvPr>
        </p:nvSpPr>
        <p:spPr/>
        <p:txBody>
          <a:bodyPr/>
          <a:lstStyle>
            <a:lvl1pPr>
              <a:defRPr/>
            </a:lvl1pPr>
          </a:lstStyle>
          <a:p>
            <a:pPr lvl="0"/>
            <a:fld id="{6599A5D4-396B-4494-9407-19B67A85AA15}" type="datetime2">
              <a:rPr lang="en-US"/>
              <a:pPr lvl="0"/>
              <a:t>Friday, December 6, 2024</a:t>
            </a:fld>
            <a:endParaRPr lang="en-US"/>
          </a:p>
        </p:txBody>
      </p:sp>
      <p:sp>
        <p:nvSpPr>
          <p:cNvPr id="6" name="Footer Placeholder 5">
            <a:extLst>
              <a:ext uri="{FF2B5EF4-FFF2-40B4-BE49-F238E27FC236}">
                <a16:creationId xmlns:a16="http://schemas.microsoft.com/office/drawing/2014/main" id="{B438925D-C189-57E2-EC4B-6EF11D90B49D}"/>
              </a:ext>
            </a:extLst>
          </p:cNvPr>
          <p:cNvSpPr txBox="1">
            <a:spLocks noGrp="1"/>
          </p:cNvSpPr>
          <p:nvPr>
            <p:ph type="ftr" sz="quarter" idx="9"/>
          </p:nvPr>
        </p:nvSpPr>
        <p:spPr/>
        <p:txBody>
          <a:bodyPr/>
          <a:lstStyle>
            <a:lvl1pPr>
              <a:defRPr spc="0"/>
            </a:lvl1pPr>
          </a:lstStyle>
          <a:p>
            <a:pPr lvl="0"/>
            <a:r>
              <a:rPr lang="en-US"/>
              <a:t>Sample Footer Text</a:t>
            </a:r>
          </a:p>
        </p:txBody>
      </p:sp>
      <p:sp>
        <p:nvSpPr>
          <p:cNvPr id="7" name="Slide Number Placeholder 6">
            <a:extLst>
              <a:ext uri="{FF2B5EF4-FFF2-40B4-BE49-F238E27FC236}">
                <a16:creationId xmlns:a16="http://schemas.microsoft.com/office/drawing/2014/main" id="{3AEC2FC0-3119-BA53-5106-C2EB74F6EE90}"/>
              </a:ext>
            </a:extLst>
          </p:cNvPr>
          <p:cNvSpPr txBox="1">
            <a:spLocks noGrp="1"/>
          </p:cNvSpPr>
          <p:nvPr>
            <p:ph type="sldNum" sz="quarter" idx="8"/>
          </p:nvPr>
        </p:nvSpPr>
        <p:spPr/>
        <p:txBody>
          <a:bodyPr/>
          <a:lstStyle>
            <a:lvl1pPr>
              <a:defRPr/>
            </a:lvl1pPr>
          </a:lstStyle>
          <a:p>
            <a:pPr lvl="0"/>
            <a:fld id="{FB61783F-9F18-4B1B-938A-872CC08B3213}" type="slidenum">
              <a:t>‹#›</a:t>
            </a:fld>
            <a:endParaRPr lang="en-US"/>
          </a:p>
        </p:txBody>
      </p:sp>
    </p:spTree>
    <p:extLst>
      <p:ext uri="{BB962C8B-B14F-4D97-AF65-F5344CB8AC3E}">
        <p14:creationId xmlns:p14="http://schemas.microsoft.com/office/powerpoint/2010/main" val="116809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F5AD1-3B79-F8D5-D63C-ED8D60D578BE}"/>
              </a:ext>
            </a:extLst>
          </p:cNvPr>
          <p:cNvSpPr txBox="1">
            <a:spLocks noGrp="1"/>
          </p:cNvSpPr>
          <p:nvPr>
            <p:ph type="title"/>
          </p:nvPr>
        </p:nvSpPr>
        <p:spPr>
          <a:xfrm>
            <a:off x="677332" y="4800600"/>
            <a:ext cx="8596667" cy="566735"/>
          </a:xfrm>
        </p:spPr>
        <p:txBody>
          <a:bodyPr anchor="b"/>
          <a:lstStyle>
            <a:lvl1pPr>
              <a:defRPr sz="2400"/>
            </a:lvl1pPr>
          </a:lstStyle>
          <a:p>
            <a:pPr lvl="0"/>
            <a:r>
              <a:rPr lang="en-GB"/>
              <a:t>Click to edit Master title style</a:t>
            </a:r>
            <a:endParaRPr lang="en-US"/>
          </a:p>
        </p:txBody>
      </p:sp>
      <p:sp>
        <p:nvSpPr>
          <p:cNvPr id="3" name="Picture Placeholder 2">
            <a:extLst>
              <a:ext uri="{FF2B5EF4-FFF2-40B4-BE49-F238E27FC236}">
                <a16:creationId xmlns:a16="http://schemas.microsoft.com/office/drawing/2014/main" id="{CE667CAF-ECA3-14E0-896D-AAACD67E7193}"/>
              </a:ext>
            </a:extLst>
          </p:cNvPr>
          <p:cNvSpPr txBox="1">
            <a:spLocks noGrp="1"/>
          </p:cNvSpPr>
          <p:nvPr>
            <p:ph type="pic" idx="1"/>
          </p:nvPr>
        </p:nvSpPr>
        <p:spPr>
          <a:xfrm>
            <a:off x="677332" y="609603"/>
            <a:ext cx="8596667" cy="3845719"/>
          </a:xfrm>
        </p:spPr>
        <p:txBody>
          <a:bodyPr anchorCtr="1"/>
          <a:lstStyle>
            <a:lvl1pPr marL="0" indent="0" algn="ctr">
              <a:buNone/>
              <a:defRPr sz="1600"/>
            </a:lvl1pPr>
          </a:lstStyle>
          <a:p>
            <a:pPr lvl="0"/>
            <a:r>
              <a:rPr lang="en-GB"/>
              <a:t>Click icon to add picture</a:t>
            </a:r>
            <a:endParaRPr lang="en-US"/>
          </a:p>
        </p:txBody>
      </p:sp>
      <p:sp>
        <p:nvSpPr>
          <p:cNvPr id="4" name="Text Placeholder 3">
            <a:extLst>
              <a:ext uri="{FF2B5EF4-FFF2-40B4-BE49-F238E27FC236}">
                <a16:creationId xmlns:a16="http://schemas.microsoft.com/office/drawing/2014/main" id="{1BFF9DF6-E3C4-E90B-D9DC-3EFCE027B1BD}"/>
              </a:ext>
            </a:extLst>
          </p:cNvPr>
          <p:cNvSpPr txBox="1">
            <a:spLocks noGrp="1"/>
          </p:cNvSpPr>
          <p:nvPr>
            <p:ph type="body" idx="2"/>
          </p:nvPr>
        </p:nvSpPr>
        <p:spPr>
          <a:xfrm>
            <a:off x="677332" y="5367335"/>
            <a:ext cx="8596667" cy="674022"/>
          </a:xfrm>
        </p:spPr>
        <p:txBody>
          <a:bodyPr/>
          <a:lstStyle>
            <a:lvl1pPr marL="0" indent="0">
              <a:buNone/>
              <a:defRPr sz="1200"/>
            </a:lvl1pPr>
          </a:lstStyle>
          <a:p>
            <a:pPr lvl="0"/>
            <a:r>
              <a:rPr lang="en-GB"/>
              <a:t>Click to edit Master text styles</a:t>
            </a:r>
          </a:p>
        </p:txBody>
      </p:sp>
      <p:sp>
        <p:nvSpPr>
          <p:cNvPr id="5" name="Date Placeholder 4">
            <a:extLst>
              <a:ext uri="{FF2B5EF4-FFF2-40B4-BE49-F238E27FC236}">
                <a16:creationId xmlns:a16="http://schemas.microsoft.com/office/drawing/2014/main" id="{0E9B64A9-FAC9-1DC3-CEE7-9F01397BAA4D}"/>
              </a:ext>
            </a:extLst>
          </p:cNvPr>
          <p:cNvSpPr txBox="1">
            <a:spLocks noGrp="1"/>
          </p:cNvSpPr>
          <p:nvPr>
            <p:ph type="dt" sz="half" idx="7"/>
          </p:nvPr>
        </p:nvSpPr>
        <p:spPr/>
        <p:txBody>
          <a:bodyPr/>
          <a:lstStyle>
            <a:lvl1pPr>
              <a:defRPr/>
            </a:lvl1pPr>
          </a:lstStyle>
          <a:p>
            <a:pPr lvl="0"/>
            <a:fld id="{3274675B-FBA7-4F92-9F2A-B64538A8AFB9}" type="datetime2">
              <a:rPr lang="en-US"/>
              <a:pPr lvl="0"/>
              <a:t>Friday, December 6, 2024</a:t>
            </a:fld>
            <a:endParaRPr lang="en-US"/>
          </a:p>
        </p:txBody>
      </p:sp>
      <p:sp>
        <p:nvSpPr>
          <p:cNvPr id="6" name="Footer Placeholder 5">
            <a:extLst>
              <a:ext uri="{FF2B5EF4-FFF2-40B4-BE49-F238E27FC236}">
                <a16:creationId xmlns:a16="http://schemas.microsoft.com/office/drawing/2014/main" id="{471FC824-1D32-B717-4402-504B713F9A49}"/>
              </a:ext>
            </a:extLst>
          </p:cNvPr>
          <p:cNvSpPr txBox="1">
            <a:spLocks noGrp="1"/>
          </p:cNvSpPr>
          <p:nvPr>
            <p:ph type="ftr" sz="quarter" idx="9"/>
          </p:nvPr>
        </p:nvSpPr>
        <p:spPr/>
        <p:txBody>
          <a:bodyPr/>
          <a:lstStyle>
            <a:lvl1pPr>
              <a:defRPr spc="0"/>
            </a:lvl1pPr>
          </a:lstStyle>
          <a:p>
            <a:pPr lvl="0"/>
            <a:r>
              <a:rPr lang="en-US"/>
              <a:t>Sample Footer Text</a:t>
            </a:r>
          </a:p>
        </p:txBody>
      </p:sp>
      <p:sp>
        <p:nvSpPr>
          <p:cNvPr id="7" name="Slide Number Placeholder 6">
            <a:extLst>
              <a:ext uri="{FF2B5EF4-FFF2-40B4-BE49-F238E27FC236}">
                <a16:creationId xmlns:a16="http://schemas.microsoft.com/office/drawing/2014/main" id="{89D6D9C5-CAA3-C5D5-27C0-ED4342F5645F}"/>
              </a:ext>
            </a:extLst>
          </p:cNvPr>
          <p:cNvSpPr txBox="1">
            <a:spLocks noGrp="1"/>
          </p:cNvSpPr>
          <p:nvPr>
            <p:ph type="sldNum" sz="quarter" idx="8"/>
          </p:nvPr>
        </p:nvSpPr>
        <p:spPr/>
        <p:txBody>
          <a:bodyPr/>
          <a:lstStyle>
            <a:lvl1pPr>
              <a:defRPr/>
            </a:lvl1pPr>
          </a:lstStyle>
          <a:p>
            <a:pPr lvl="0"/>
            <a:fld id="{433DF210-332F-437C-869E-7DBE4FC252BB}" type="slidenum">
              <a:t>‹#›</a:t>
            </a:fld>
            <a:endParaRPr lang="en-US"/>
          </a:p>
        </p:txBody>
      </p:sp>
    </p:spTree>
    <p:extLst>
      <p:ext uri="{BB962C8B-B14F-4D97-AF65-F5344CB8AC3E}">
        <p14:creationId xmlns:p14="http://schemas.microsoft.com/office/powerpoint/2010/main" val="2677785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C3C43"/>
        </a:solidFill>
        <a:effectLst/>
      </p:bgPr>
    </p:bg>
    <p:spTree>
      <p:nvGrpSpPr>
        <p:cNvPr id="1" name=""/>
        <p:cNvGrpSpPr/>
        <p:nvPr/>
      </p:nvGrpSpPr>
      <p:grpSpPr>
        <a:xfrm>
          <a:off x="0" y="0"/>
          <a:ext cx="0" cy="0"/>
          <a:chOff x="0" y="0"/>
          <a:chExt cx="0" cy="0"/>
        </a:xfrm>
      </p:grpSpPr>
      <p:grpSp>
        <p:nvGrpSpPr>
          <p:cNvPr id="2" name="Group 7">
            <a:extLst>
              <a:ext uri="{FF2B5EF4-FFF2-40B4-BE49-F238E27FC236}">
                <a16:creationId xmlns:a16="http://schemas.microsoft.com/office/drawing/2014/main" id="{72CFCB88-D9CD-0624-D880-CC7099D2B5E4}"/>
              </a:ext>
            </a:extLst>
          </p:cNvPr>
          <p:cNvGrpSpPr/>
          <p:nvPr/>
        </p:nvGrpSpPr>
        <p:grpSpPr>
          <a:xfrm>
            <a:off x="0" y="-8467"/>
            <a:ext cx="12192005" cy="6866467"/>
            <a:chOff x="0" y="-8467"/>
            <a:chExt cx="12192005" cy="6866467"/>
          </a:xfrm>
        </p:grpSpPr>
        <p:cxnSp>
          <p:nvCxnSpPr>
            <p:cNvPr id="3" name="Straight Connector 19">
              <a:extLst>
                <a:ext uri="{FF2B5EF4-FFF2-40B4-BE49-F238E27FC236}">
                  <a16:creationId xmlns:a16="http://schemas.microsoft.com/office/drawing/2014/main" id="{91D8B392-0AEE-9579-299F-7B3A68CEACB2}"/>
                </a:ext>
              </a:extLst>
            </p:cNvPr>
            <p:cNvCxnSpPr/>
            <p:nvPr/>
          </p:nvCxnSpPr>
          <p:spPr>
            <a:xfrm>
              <a:off x="9371008" y="0"/>
              <a:ext cx="1219207" cy="6858000"/>
            </a:xfrm>
            <a:prstGeom prst="straightConnector1">
              <a:avLst/>
            </a:prstGeom>
            <a:noFill/>
            <a:ln w="9528" cap="rnd">
              <a:solidFill>
                <a:srgbClr val="262626"/>
              </a:solidFill>
              <a:prstDash val="solid"/>
              <a:miter/>
            </a:ln>
          </p:spPr>
        </p:cxnSp>
        <p:cxnSp>
          <p:nvCxnSpPr>
            <p:cNvPr id="4" name="Straight Connector 20">
              <a:extLst>
                <a:ext uri="{FF2B5EF4-FFF2-40B4-BE49-F238E27FC236}">
                  <a16:creationId xmlns:a16="http://schemas.microsoft.com/office/drawing/2014/main" id="{390688FA-58DF-6AAD-C0D4-D8CE2291E897}"/>
                </a:ext>
              </a:extLst>
            </p:cNvPr>
            <p:cNvCxnSpPr/>
            <p:nvPr/>
          </p:nvCxnSpPr>
          <p:spPr>
            <a:xfrm flipH="1">
              <a:off x="7425266" y="3681410"/>
              <a:ext cx="4763557" cy="3176590"/>
            </a:xfrm>
            <a:prstGeom prst="straightConnector1">
              <a:avLst/>
            </a:prstGeom>
            <a:noFill/>
            <a:ln w="9528" cap="rnd">
              <a:solidFill>
                <a:srgbClr val="262626"/>
              </a:solidFill>
              <a:prstDash val="solid"/>
              <a:miter/>
            </a:ln>
          </p:spPr>
        </p:cxnSp>
        <p:sp>
          <p:nvSpPr>
            <p:cNvPr id="5" name="Rectangle 23">
              <a:extLst>
                <a:ext uri="{FF2B5EF4-FFF2-40B4-BE49-F238E27FC236}">
                  <a16:creationId xmlns:a16="http://schemas.microsoft.com/office/drawing/2014/main" id="{4BFFA7EF-9FE6-A31B-2C06-81375BEEF2EB}"/>
                </a:ext>
              </a:extLst>
            </p:cNvPr>
            <p:cNvSpPr/>
            <p:nvPr/>
          </p:nvSpPr>
          <p:spPr>
            <a:xfrm>
              <a:off x="9181472" y="-8467"/>
              <a:ext cx="3007351" cy="6866467"/>
            </a:xfrm>
            <a:custGeom>
              <a:avLst/>
              <a:gdLst>
                <a:gd name="f0" fmla="val w"/>
                <a:gd name="f1" fmla="val h"/>
                <a:gd name="f2" fmla="val 0"/>
                <a:gd name="f3" fmla="val 3007349"/>
                <a:gd name="f4" fmla="val 6866467"/>
                <a:gd name="f5" fmla="val 2045532"/>
                <a:gd name="f6" fmla="*/ f0 1 3007349"/>
                <a:gd name="f7" fmla="*/ f1 1 6866467"/>
                <a:gd name="f8" fmla="+- f4 0 f2"/>
                <a:gd name="f9" fmla="+- f3 0 f2"/>
                <a:gd name="f10" fmla="*/ f9 1 3007349"/>
                <a:gd name="f11" fmla="*/ f8 1 6866467"/>
                <a:gd name="f12" fmla="*/ f2 1 f10"/>
                <a:gd name="f13" fmla="*/ f3 1 f10"/>
                <a:gd name="f14" fmla="*/ f2 1 f11"/>
                <a:gd name="f15" fmla="*/ f4 1 f11"/>
                <a:gd name="f16" fmla="*/ f12 f6 1"/>
                <a:gd name="f17" fmla="*/ f13 f6 1"/>
                <a:gd name="f18" fmla="*/ f15 f7 1"/>
                <a:gd name="f19" fmla="*/ f14 f7 1"/>
              </a:gdLst>
              <a:ahLst/>
              <a:cxnLst>
                <a:cxn ang="3cd4">
                  <a:pos x="hc" y="t"/>
                </a:cxn>
                <a:cxn ang="0">
                  <a:pos x="r" y="vc"/>
                </a:cxn>
                <a:cxn ang="cd4">
                  <a:pos x="hc" y="b"/>
                </a:cxn>
                <a:cxn ang="cd2">
                  <a:pos x="l" y="vc"/>
                </a:cxn>
              </a:cxnLst>
              <a:rect l="f16" t="f19" r="f17" b="f18"/>
              <a:pathLst>
                <a:path w="3007349" h="6866467">
                  <a:moveTo>
                    <a:pt x="f5" y="f2"/>
                  </a:moveTo>
                  <a:lnTo>
                    <a:pt x="f3" y="f2"/>
                  </a:lnTo>
                  <a:lnTo>
                    <a:pt x="f3" y="f4"/>
                  </a:lnTo>
                  <a:lnTo>
                    <a:pt x="f2" y="f4"/>
                  </a:lnTo>
                  <a:lnTo>
                    <a:pt x="f5" y="f2"/>
                  </a:lnTo>
                  <a:close/>
                </a:path>
              </a:pathLst>
            </a:custGeom>
            <a:solidFill>
              <a:srgbClr val="90C226">
                <a:alpha val="30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MY" sz="1800" b="0" i="0" u="none" strike="noStrike" kern="1200" cap="none" spc="0" baseline="0">
                <a:solidFill>
                  <a:srgbClr val="000000"/>
                </a:solidFill>
                <a:uFillTx/>
                <a:latin typeface="Aptos"/>
              </a:endParaRPr>
            </a:p>
          </p:txBody>
        </p:sp>
        <p:sp>
          <p:nvSpPr>
            <p:cNvPr id="6" name="Rectangle 25">
              <a:extLst>
                <a:ext uri="{FF2B5EF4-FFF2-40B4-BE49-F238E27FC236}">
                  <a16:creationId xmlns:a16="http://schemas.microsoft.com/office/drawing/2014/main" id="{69AA4FD4-D32E-7987-D733-5238CC945B50}"/>
                </a:ext>
              </a:extLst>
            </p:cNvPr>
            <p:cNvSpPr/>
            <p:nvPr/>
          </p:nvSpPr>
          <p:spPr>
            <a:xfrm>
              <a:off x="9603440" y="-8467"/>
              <a:ext cx="2588556" cy="6866467"/>
            </a:xfrm>
            <a:custGeom>
              <a:avLst/>
              <a:gdLst>
                <a:gd name="f0" fmla="val w"/>
                <a:gd name="f1" fmla="val h"/>
                <a:gd name="f2" fmla="val 0"/>
                <a:gd name="f3" fmla="val 2573311"/>
                <a:gd name="f4" fmla="val 6866467"/>
                <a:gd name="f5" fmla="val 1202336"/>
                <a:gd name="f6" fmla="*/ f0 1 2573311"/>
                <a:gd name="f7" fmla="*/ f1 1 6866467"/>
                <a:gd name="f8" fmla="+- f4 0 f2"/>
                <a:gd name="f9" fmla="+- f3 0 f2"/>
                <a:gd name="f10" fmla="*/ f9 1 2573311"/>
                <a:gd name="f11" fmla="*/ f8 1 6866467"/>
                <a:gd name="f12" fmla="*/ f2 1 f10"/>
                <a:gd name="f13" fmla="*/ f3 1 f10"/>
                <a:gd name="f14" fmla="*/ f2 1 f11"/>
                <a:gd name="f15" fmla="*/ f4 1 f11"/>
                <a:gd name="f16" fmla="*/ f12 f6 1"/>
                <a:gd name="f17" fmla="*/ f13 f6 1"/>
                <a:gd name="f18" fmla="*/ f15 f7 1"/>
                <a:gd name="f19" fmla="*/ f14 f7 1"/>
              </a:gdLst>
              <a:ahLst/>
              <a:cxnLst>
                <a:cxn ang="3cd4">
                  <a:pos x="hc" y="t"/>
                </a:cxn>
                <a:cxn ang="0">
                  <a:pos x="r" y="vc"/>
                </a:cxn>
                <a:cxn ang="cd4">
                  <a:pos x="hc" y="b"/>
                </a:cxn>
                <a:cxn ang="cd2">
                  <a:pos x="l" y="vc"/>
                </a:cxn>
              </a:cxnLst>
              <a:rect l="f16" t="f19" r="f17" b="f18"/>
              <a:pathLst>
                <a:path w="2573311" h="6866467">
                  <a:moveTo>
                    <a:pt x="f2" y="f2"/>
                  </a:moveTo>
                  <a:lnTo>
                    <a:pt x="f3" y="f2"/>
                  </a:lnTo>
                  <a:lnTo>
                    <a:pt x="f3" y="f4"/>
                  </a:lnTo>
                  <a:lnTo>
                    <a:pt x="f5" y="f4"/>
                  </a:lnTo>
                  <a:lnTo>
                    <a:pt x="f2" y="f2"/>
                  </a:lnTo>
                  <a:close/>
                </a:path>
              </a:pathLst>
            </a:custGeom>
            <a:solidFill>
              <a:srgbClr val="90C226">
                <a:alpha val="20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MY" sz="1800" b="0" i="0" u="none" strike="noStrike" kern="1200" cap="none" spc="0" baseline="0">
                <a:solidFill>
                  <a:srgbClr val="000000"/>
                </a:solidFill>
                <a:uFillTx/>
                <a:latin typeface="Aptos"/>
              </a:endParaRPr>
            </a:p>
          </p:txBody>
        </p:sp>
        <p:sp>
          <p:nvSpPr>
            <p:cNvPr id="7" name="Isosceles Triangle 23">
              <a:extLst>
                <a:ext uri="{FF2B5EF4-FFF2-40B4-BE49-F238E27FC236}">
                  <a16:creationId xmlns:a16="http://schemas.microsoft.com/office/drawing/2014/main" id="{316C9D9F-9EB4-037A-6E62-F7CC4A377013}"/>
                </a:ext>
              </a:extLst>
            </p:cNvPr>
            <p:cNvSpPr/>
            <p:nvPr/>
          </p:nvSpPr>
          <p:spPr>
            <a:xfrm>
              <a:off x="8932334" y="3047996"/>
              <a:ext cx="3259671" cy="3810003"/>
            </a:xfrm>
            <a:custGeom>
              <a:avLst/>
              <a:gdLst>
                <a:gd name="f0" fmla="val 10800000"/>
                <a:gd name="f1" fmla="val 5400000"/>
                <a:gd name="f2" fmla="val 180"/>
                <a:gd name="f3" fmla="val w"/>
                <a:gd name="f4" fmla="val h"/>
                <a:gd name="f5" fmla="val ss"/>
                <a:gd name="f6" fmla="val 0"/>
                <a:gd name="f7" fmla="val 10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54A021">
                <a:alpha val="72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MY" sz="1800" b="0" i="0" u="none" strike="noStrike" kern="1200" cap="none" spc="0" baseline="0">
                <a:solidFill>
                  <a:srgbClr val="000000"/>
                </a:solidFill>
                <a:uFillTx/>
                <a:latin typeface="Aptos"/>
              </a:endParaRPr>
            </a:p>
          </p:txBody>
        </p:sp>
        <p:sp>
          <p:nvSpPr>
            <p:cNvPr id="8" name="Rectangle 27">
              <a:extLst>
                <a:ext uri="{FF2B5EF4-FFF2-40B4-BE49-F238E27FC236}">
                  <a16:creationId xmlns:a16="http://schemas.microsoft.com/office/drawing/2014/main" id="{9F66E05F-086B-8A12-E9A9-3851A36C8EFA}"/>
                </a:ext>
              </a:extLst>
            </p:cNvPr>
            <p:cNvSpPr/>
            <p:nvPr/>
          </p:nvSpPr>
          <p:spPr>
            <a:xfrm>
              <a:off x="9334496" y="-8467"/>
              <a:ext cx="2854327" cy="6866467"/>
            </a:xfrm>
            <a:custGeom>
              <a:avLst/>
              <a:gdLst>
                <a:gd name="f0" fmla="val w"/>
                <a:gd name="f1" fmla="val h"/>
                <a:gd name="f2" fmla="val 0"/>
                <a:gd name="f3" fmla="val 2858013"/>
                <a:gd name="f4" fmla="val 6866467"/>
                <a:gd name="f5" fmla="val 2473942"/>
                <a:gd name="f6" fmla="*/ f0 1 2858013"/>
                <a:gd name="f7" fmla="*/ f1 1 6866467"/>
                <a:gd name="f8" fmla="+- f4 0 f2"/>
                <a:gd name="f9" fmla="+- f3 0 f2"/>
                <a:gd name="f10" fmla="*/ f9 1 2858013"/>
                <a:gd name="f11" fmla="*/ f8 1 6866467"/>
                <a:gd name="f12" fmla="*/ f2 1 f10"/>
                <a:gd name="f13" fmla="*/ f3 1 f10"/>
                <a:gd name="f14" fmla="*/ f2 1 f11"/>
                <a:gd name="f15" fmla="*/ f4 1 f11"/>
                <a:gd name="f16" fmla="*/ f12 f6 1"/>
                <a:gd name="f17" fmla="*/ f13 f6 1"/>
                <a:gd name="f18" fmla="*/ f15 f7 1"/>
                <a:gd name="f19" fmla="*/ f14 f7 1"/>
              </a:gdLst>
              <a:ahLst/>
              <a:cxnLst>
                <a:cxn ang="3cd4">
                  <a:pos x="hc" y="t"/>
                </a:cxn>
                <a:cxn ang="0">
                  <a:pos x="r" y="vc"/>
                </a:cxn>
                <a:cxn ang="cd4">
                  <a:pos x="hc" y="b"/>
                </a:cxn>
                <a:cxn ang="cd2">
                  <a:pos x="l" y="vc"/>
                </a:cxn>
              </a:cxnLst>
              <a:rect l="f16" t="f19" r="f17" b="f18"/>
              <a:pathLst>
                <a:path w="2858013" h="6866467">
                  <a:moveTo>
                    <a:pt x="f2" y="f2"/>
                  </a:moveTo>
                  <a:lnTo>
                    <a:pt x="f3" y="f2"/>
                  </a:lnTo>
                  <a:lnTo>
                    <a:pt x="f3" y="f4"/>
                  </a:lnTo>
                  <a:lnTo>
                    <a:pt x="f5" y="f4"/>
                  </a:lnTo>
                  <a:lnTo>
                    <a:pt x="f2" y="f2"/>
                  </a:lnTo>
                  <a:close/>
                </a:path>
              </a:pathLst>
            </a:custGeom>
            <a:solidFill>
              <a:srgbClr val="3F7819">
                <a:alpha val="70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MY" sz="1800" b="0" i="0" u="none" strike="noStrike" kern="1200" cap="none" spc="0" baseline="0">
                <a:solidFill>
                  <a:srgbClr val="000000"/>
                </a:solidFill>
                <a:uFillTx/>
                <a:latin typeface="Aptos"/>
              </a:endParaRPr>
            </a:p>
          </p:txBody>
        </p:sp>
        <p:sp>
          <p:nvSpPr>
            <p:cNvPr id="9" name="Rectangle 28">
              <a:extLst>
                <a:ext uri="{FF2B5EF4-FFF2-40B4-BE49-F238E27FC236}">
                  <a16:creationId xmlns:a16="http://schemas.microsoft.com/office/drawing/2014/main" id="{6D6E3D99-431D-E854-E7B6-75530E3E5576}"/>
                </a:ext>
              </a:extLst>
            </p:cNvPr>
            <p:cNvSpPr/>
            <p:nvPr/>
          </p:nvSpPr>
          <p:spPr>
            <a:xfrm>
              <a:off x="10898733" y="-8467"/>
              <a:ext cx="1290090" cy="6866467"/>
            </a:xfrm>
            <a:custGeom>
              <a:avLst/>
              <a:gdLst>
                <a:gd name="f0" fmla="val w"/>
                <a:gd name="f1" fmla="val h"/>
                <a:gd name="f2" fmla="val 0"/>
                <a:gd name="f3" fmla="val 1290094"/>
                <a:gd name="f4" fmla="val 6858000"/>
                <a:gd name="f5" fmla="val 1019735"/>
                <a:gd name="f6" fmla="*/ f0 1 1290094"/>
                <a:gd name="f7" fmla="*/ f1 1 6858000"/>
                <a:gd name="f8" fmla="+- f4 0 f2"/>
                <a:gd name="f9" fmla="+- f3 0 f2"/>
                <a:gd name="f10" fmla="*/ f9 1 1290094"/>
                <a:gd name="f11" fmla="*/ f8 1 6858000"/>
                <a:gd name="f12" fmla="*/ f2 1 f10"/>
                <a:gd name="f13" fmla="*/ f3 1 f10"/>
                <a:gd name="f14" fmla="*/ f2 1 f11"/>
                <a:gd name="f15" fmla="*/ f4 1 f11"/>
                <a:gd name="f16" fmla="*/ f12 f6 1"/>
                <a:gd name="f17" fmla="*/ f13 f6 1"/>
                <a:gd name="f18" fmla="*/ f15 f7 1"/>
                <a:gd name="f19" fmla="*/ f14 f7 1"/>
              </a:gdLst>
              <a:ahLst/>
              <a:cxnLst>
                <a:cxn ang="3cd4">
                  <a:pos x="hc" y="t"/>
                </a:cxn>
                <a:cxn ang="0">
                  <a:pos x="r" y="vc"/>
                </a:cxn>
                <a:cxn ang="cd4">
                  <a:pos x="hc" y="b"/>
                </a:cxn>
                <a:cxn ang="cd2">
                  <a:pos x="l" y="vc"/>
                </a:cxn>
              </a:cxnLst>
              <a:rect l="f16" t="f19" r="f17" b="f18"/>
              <a:pathLst>
                <a:path w="1290094" h="6858000">
                  <a:moveTo>
                    <a:pt x="f5" y="f2"/>
                  </a:moveTo>
                  <a:lnTo>
                    <a:pt x="f3" y="f2"/>
                  </a:lnTo>
                  <a:lnTo>
                    <a:pt x="f3" y="f4"/>
                  </a:lnTo>
                  <a:lnTo>
                    <a:pt x="f2" y="f4"/>
                  </a:lnTo>
                  <a:lnTo>
                    <a:pt x="f5" y="f2"/>
                  </a:lnTo>
                  <a:close/>
                </a:path>
              </a:pathLst>
            </a:custGeom>
            <a:solidFill>
              <a:srgbClr val="C0E474">
                <a:alpha val="70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MY" sz="1800" b="0" i="0" u="none" strike="noStrike" kern="1200" cap="none" spc="0" baseline="0">
                <a:solidFill>
                  <a:srgbClr val="000000"/>
                </a:solidFill>
                <a:uFillTx/>
                <a:latin typeface="Aptos"/>
              </a:endParaRPr>
            </a:p>
          </p:txBody>
        </p:sp>
        <p:sp>
          <p:nvSpPr>
            <p:cNvPr id="10" name="Rectangle 29">
              <a:extLst>
                <a:ext uri="{FF2B5EF4-FFF2-40B4-BE49-F238E27FC236}">
                  <a16:creationId xmlns:a16="http://schemas.microsoft.com/office/drawing/2014/main" id="{C09A7276-9654-7789-64CA-AC594ED4D84A}"/>
                </a:ext>
              </a:extLst>
            </p:cNvPr>
            <p:cNvSpPr/>
            <p:nvPr/>
          </p:nvSpPr>
          <p:spPr>
            <a:xfrm>
              <a:off x="10938994" y="-8467"/>
              <a:ext cx="1249829" cy="6866467"/>
            </a:xfrm>
            <a:custGeom>
              <a:avLst/>
              <a:gdLst>
                <a:gd name="f0" fmla="val w"/>
                <a:gd name="f1" fmla="val h"/>
                <a:gd name="f2" fmla="val 0"/>
                <a:gd name="f3" fmla="val 1249825"/>
                <a:gd name="f4" fmla="val 6858000"/>
                <a:gd name="f5" fmla="val 1109382"/>
                <a:gd name="f6" fmla="*/ f0 1 1249825"/>
                <a:gd name="f7" fmla="*/ f1 1 6858000"/>
                <a:gd name="f8" fmla="+- f4 0 f2"/>
                <a:gd name="f9" fmla="+- f3 0 f2"/>
                <a:gd name="f10" fmla="*/ f9 1 1249825"/>
                <a:gd name="f11" fmla="*/ f8 1 6858000"/>
                <a:gd name="f12" fmla="*/ f2 1 f10"/>
                <a:gd name="f13" fmla="*/ f3 1 f10"/>
                <a:gd name="f14" fmla="*/ f2 1 f11"/>
                <a:gd name="f15" fmla="*/ f4 1 f11"/>
                <a:gd name="f16" fmla="*/ f12 f6 1"/>
                <a:gd name="f17" fmla="*/ f13 f6 1"/>
                <a:gd name="f18" fmla="*/ f15 f7 1"/>
                <a:gd name="f19" fmla="*/ f14 f7 1"/>
              </a:gdLst>
              <a:ahLst/>
              <a:cxnLst>
                <a:cxn ang="3cd4">
                  <a:pos x="hc" y="t"/>
                </a:cxn>
                <a:cxn ang="0">
                  <a:pos x="r" y="vc"/>
                </a:cxn>
                <a:cxn ang="cd4">
                  <a:pos x="hc" y="b"/>
                </a:cxn>
                <a:cxn ang="cd2">
                  <a:pos x="l" y="vc"/>
                </a:cxn>
              </a:cxnLst>
              <a:rect l="f16" t="f19" r="f17" b="f18"/>
              <a:pathLst>
                <a:path w="1249825" h="6858000">
                  <a:moveTo>
                    <a:pt x="f2" y="f2"/>
                  </a:moveTo>
                  <a:lnTo>
                    <a:pt x="f3" y="f2"/>
                  </a:lnTo>
                  <a:lnTo>
                    <a:pt x="f3" y="f4"/>
                  </a:lnTo>
                  <a:lnTo>
                    <a:pt x="f5" y="f4"/>
                  </a:lnTo>
                  <a:lnTo>
                    <a:pt x="f2" y="f2"/>
                  </a:lnTo>
                  <a:close/>
                </a:path>
              </a:pathLst>
            </a:custGeom>
            <a:solidFill>
              <a:srgbClr val="90C226">
                <a:alpha val="65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MY" sz="1800" b="0" i="0" u="none" strike="noStrike" kern="1200" cap="none" spc="0" baseline="0">
                <a:solidFill>
                  <a:srgbClr val="000000"/>
                </a:solidFill>
                <a:uFillTx/>
                <a:latin typeface="Aptos"/>
              </a:endParaRPr>
            </a:p>
          </p:txBody>
        </p:sp>
        <p:sp>
          <p:nvSpPr>
            <p:cNvPr id="11" name="Isosceles Triangle 27">
              <a:extLst>
                <a:ext uri="{FF2B5EF4-FFF2-40B4-BE49-F238E27FC236}">
                  <a16:creationId xmlns:a16="http://schemas.microsoft.com/office/drawing/2014/main" id="{F486B1AB-7E0C-A9F5-4F60-BD8F3A58589F}"/>
                </a:ext>
              </a:extLst>
            </p:cNvPr>
            <p:cNvSpPr/>
            <p:nvPr/>
          </p:nvSpPr>
          <p:spPr>
            <a:xfrm>
              <a:off x="10371664" y="3589870"/>
              <a:ext cx="1817159" cy="3268129"/>
            </a:xfrm>
            <a:custGeom>
              <a:avLst/>
              <a:gdLst>
                <a:gd name="f0" fmla="val 10800000"/>
                <a:gd name="f1" fmla="val 5400000"/>
                <a:gd name="f2" fmla="val 180"/>
                <a:gd name="f3" fmla="val w"/>
                <a:gd name="f4" fmla="val h"/>
                <a:gd name="f5" fmla="val ss"/>
                <a:gd name="f6" fmla="val 0"/>
                <a:gd name="f7" fmla="val 10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90C226">
                <a:alpha val="80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MY" sz="1800" b="0" i="0" u="none" strike="noStrike" kern="1200" cap="none" spc="0" baseline="0">
                <a:solidFill>
                  <a:srgbClr val="000000"/>
                </a:solidFill>
                <a:uFillTx/>
                <a:latin typeface="Aptos"/>
              </a:endParaRPr>
            </a:p>
          </p:txBody>
        </p:sp>
        <p:sp>
          <p:nvSpPr>
            <p:cNvPr id="12" name="Isosceles Triangle 28">
              <a:extLst>
                <a:ext uri="{FF2B5EF4-FFF2-40B4-BE49-F238E27FC236}">
                  <a16:creationId xmlns:a16="http://schemas.microsoft.com/office/drawing/2014/main" id="{2F9533FC-A5A3-96DD-4A3F-44BD2F909586}"/>
                </a:ext>
              </a:extLst>
            </p:cNvPr>
            <p:cNvSpPr/>
            <p:nvPr/>
          </p:nvSpPr>
          <p:spPr>
            <a:xfrm>
              <a:off x="0" y="4013201"/>
              <a:ext cx="448732" cy="2844798"/>
            </a:xfrm>
            <a:custGeom>
              <a:avLst/>
              <a:gdLst>
                <a:gd name="f0" fmla="val 10800000"/>
                <a:gd name="f1" fmla="val 5400000"/>
                <a:gd name="f2" fmla="val 180"/>
                <a:gd name="f3" fmla="val w"/>
                <a:gd name="f4" fmla="val h"/>
                <a:gd name="f5" fmla="val ss"/>
                <a:gd name="f6" fmla="val 0"/>
                <a:gd name="f7" fmla="+- 0 0 -360"/>
                <a:gd name="f8" fmla="+- 0 0 -270"/>
                <a:gd name="f9" fmla="+- 0 0 -180"/>
                <a:gd name="f10" fmla="+- 0 0 -90"/>
                <a:gd name="f11" fmla="abs f3"/>
                <a:gd name="f12" fmla="abs f4"/>
                <a:gd name="f13" fmla="abs f5"/>
                <a:gd name="f14" fmla="*/ f7 f0 1"/>
                <a:gd name="f15" fmla="*/ f8 f0 1"/>
                <a:gd name="f16" fmla="*/ f9 f0 1"/>
                <a:gd name="f17" fmla="*/ f10 f0 1"/>
                <a:gd name="f18" fmla="?: f11 f3 1"/>
                <a:gd name="f19" fmla="?: f12 f4 1"/>
                <a:gd name="f20" fmla="?: f13 f5 1"/>
                <a:gd name="f21" fmla="*/ f14 1 f2"/>
                <a:gd name="f22" fmla="*/ f15 1 f2"/>
                <a:gd name="f23" fmla="*/ f16 1 f2"/>
                <a:gd name="f24" fmla="*/ f17 1 f2"/>
                <a:gd name="f25" fmla="*/ f18 1 21600"/>
                <a:gd name="f26" fmla="*/ f19 1 21600"/>
                <a:gd name="f27" fmla="*/ 21600 f18 1"/>
                <a:gd name="f28" fmla="*/ 21600 f19 1"/>
                <a:gd name="f29" fmla="+- f21 0 f1"/>
                <a:gd name="f30" fmla="+- f22 0 f1"/>
                <a:gd name="f31" fmla="+- f23 0 f1"/>
                <a:gd name="f32" fmla="+- f24 0 f1"/>
                <a:gd name="f33" fmla="min f26 f25"/>
                <a:gd name="f34" fmla="*/ f27 1 f20"/>
                <a:gd name="f35" fmla="*/ f28 1 f20"/>
                <a:gd name="f36" fmla="val f34"/>
                <a:gd name="f37" fmla="val f35"/>
                <a:gd name="f38" fmla="*/ f6 f33 1"/>
                <a:gd name="f39" fmla="+- f37 0 f6"/>
                <a:gd name="f40" fmla="+- f36 0 f6"/>
                <a:gd name="f41" fmla="*/ f37 f33 1"/>
                <a:gd name="f42" fmla="*/ f36 f33 1"/>
                <a:gd name="f43" fmla="*/ f39 1 2"/>
                <a:gd name="f44" fmla="*/ f40 1 2"/>
                <a:gd name="f45" fmla="*/ f40 f6 1"/>
                <a:gd name="f46" fmla="+- f6 f43 0"/>
                <a:gd name="f47" fmla="*/ f45 1 200000"/>
                <a:gd name="f48" fmla="*/ f45 1 100000"/>
                <a:gd name="f49" fmla="+- f47 f44 0"/>
                <a:gd name="f50" fmla="*/ f47 f33 1"/>
                <a:gd name="f51" fmla="*/ f46 f33 1"/>
                <a:gd name="f52" fmla="*/ f48 f33 1"/>
                <a:gd name="f53" fmla="*/ f49 f33 1"/>
              </a:gdLst>
              <a:ahLst/>
              <a:cxnLst>
                <a:cxn ang="3cd4">
                  <a:pos x="hc" y="t"/>
                </a:cxn>
                <a:cxn ang="0">
                  <a:pos x="r" y="vc"/>
                </a:cxn>
                <a:cxn ang="cd4">
                  <a:pos x="hc" y="b"/>
                </a:cxn>
                <a:cxn ang="cd2">
                  <a:pos x="l" y="vc"/>
                </a:cxn>
                <a:cxn ang="f29">
                  <a:pos x="f52" y="f38"/>
                </a:cxn>
                <a:cxn ang="f30">
                  <a:pos x="f50" y="f51"/>
                </a:cxn>
                <a:cxn ang="f31">
                  <a:pos x="f38" y="f41"/>
                </a:cxn>
                <a:cxn ang="f31">
                  <a:pos x="f52" y="f41"/>
                </a:cxn>
                <a:cxn ang="f31">
                  <a:pos x="f42" y="f41"/>
                </a:cxn>
                <a:cxn ang="f32">
                  <a:pos x="f53" y="f51"/>
                </a:cxn>
              </a:cxnLst>
              <a:rect l="f50" t="f51" r="f53" b="f41"/>
              <a:pathLst>
                <a:path>
                  <a:moveTo>
                    <a:pt x="f38" y="f41"/>
                  </a:moveTo>
                  <a:lnTo>
                    <a:pt x="f52" y="f38"/>
                  </a:lnTo>
                  <a:lnTo>
                    <a:pt x="f42" y="f41"/>
                  </a:lnTo>
                  <a:close/>
                </a:path>
              </a:pathLst>
            </a:custGeom>
            <a:solidFill>
              <a:srgbClr val="90C226">
                <a:alpha val="85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MY" sz="1800" b="0" i="0" u="none" strike="noStrike" kern="1200" cap="none" spc="0" baseline="0">
                <a:solidFill>
                  <a:srgbClr val="000000"/>
                </a:solidFill>
                <a:uFillTx/>
                <a:latin typeface="Aptos"/>
              </a:endParaRPr>
            </a:p>
          </p:txBody>
        </p:sp>
      </p:grpSp>
      <p:sp>
        <p:nvSpPr>
          <p:cNvPr id="13" name="Title Placeholder 1">
            <a:extLst>
              <a:ext uri="{FF2B5EF4-FFF2-40B4-BE49-F238E27FC236}">
                <a16:creationId xmlns:a16="http://schemas.microsoft.com/office/drawing/2014/main" id="{9A1FCB1E-819D-D63C-A73B-F241D0D5385B}"/>
              </a:ext>
            </a:extLst>
          </p:cNvPr>
          <p:cNvSpPr txBox="1">
            <a:spLocks noGrp="1"/>
          </p:cNvSpPr>
          <p:nvPr>
            <p:ph type="title"/>
          </p:nvPr>
        </p:nvSpPr>
        <p:spPr>
          <a:xfrm>
            <a:off x="677332" y="609603"/>
            <a:ext cx="8596667" cy="1320795"/>
          </a:xfrm>
          <a:prstGeom prst="rect">
            <a:avLst/>
          </a:prstGeom>
          <a:noFill/>
          <a:ln>
            <a:noFill/>
          </a:ln>
        </p:spPr>
        <p:txBody>
          <a:bodyPr vert="horz" wrap="square" lIns="91440" tIns="45720" rIns="91440" bIns="45720" anchor="t" anchorCtr="0" compatLnSpc="1">
            <a:normAutofit/>
          </a:bodyPr>
          <a:lstStyle/>
          <a:p>
            <a:pPr lvl="0"/>
            <a:r>
              <a:rPr lang="en-GB"/>
              <a:t>Click to edit Master title style</a:t>
            </a:r>
            <a:endParaRPr lang="en-US"/>
          </a:p>
        </p:txBody>
      </p:sp>
      <p:sp>
        <p:nvSpPr>
          <p:cNvPr id="14" name="Text Placeholder 2">
            <a:extLst>
              <a:ext uri="{FF2B5EF4-FFF2-40B4-BE49-F238E27FC236}">
                <a16:creationId xmlns:a16="http://schemas.microsoft.com/office/drawing/2014/main" id="{5729873B-05F6-692D-4E0F-906E22887353}"/>
              </a:ext>
            </a:extLst>
          </p:cNvPr>
          <p:cNvSpPr txBox="1">
            <a:spLocks noGrp="1"/>
          </p:cNvSpPr>
          <p:nvPr>
            <p:ph type="body" idx="1"/>
          </p:nvPr>
        </p:nvSpPr>
        <p:spPr>
          <a:xfrm>
            <a:off x="677332" y="2160590"/>
            <a:ext cx="8596667" cy="3880768"/>
          </a:xfrm>
          <a:prstGeom prst="rect">
            <a:avLst/>
          </a:prstGeom>
          <a:noFill/>
          <a:ln>
            <a:noFill/>
          </a:ln>
        </p:spPr>
        <p:txBody>
          <a:bodyPr vert="horz" wrap="square" lIns="91440" tIns="45720" rIns="91440" bIns="45720" anchor="t" anchorCtr="0" compatLnSpc="1">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Date Placeholder 3">
            <a:extLst>
              <a:ext uri="{FF2B5EF4-FFF2-40B4-BE49-F238E27FC236}">
                <a16:creationId xmlns:a16="http://schemas.microsoft.com/office/drawing/2014/main" id="{E7836A96-814D-2F98-7351-D15D6A1508D9}"/>
              </a:ext>
            </a:extLst>
          </p:cNvPr>
          <p:cNvSpPr txBox="1">
            <a:spLocks noGrp="1"/>
          </p:cNvSpPr>
          <p:nvPr>
            <p:ph type="dt" sz="half" idx="2"/>
          </p:nvPr>
        </p:nvSpPr>
        <p:spPr>
          <a:xfrm>
            <a:off x="7205133" y="6041358"/>
            <a:ext cx="911940" cy="365129"/>
          </a:xfrm>
          <a:prstGeom prst="rect">
            <a:avLst/>
          </a:prstGeom>
          <a:noFill/>
          <a:ln>
            <a:noFill/>
          </a:ln>
        </p:spPr>
        <p:txBody>
          <a:bodyPr vert="horz" wrap="square" lIns="91440" tIns="45720" rIns="91440" bIns="45720" anchor="ctr" anchorCtr="0" compatLnSpc="1">
            <a:noAutofit/>
          </a:bodyPr>
          <a:lstStyle>
            <a:lvl1pPr marL="0" marR="0" lvl="0" indent="0" algn="r" defTabSz="457200" rtl="0" fontAlgn="auto" hangingPunct="1">
              <a:lnSpc>
                <a:spcPct val="100000"/>
              </a:lnSpc>
              <a:spcBef>
                <a:spcPts val="0"/>
              </a:spcBef>
              <a:spcAft>
                <a:spcPts val="0"/>
              </a:spcAft>
              <a:buNone/>
              <a:tabLst/>
              <a:defRPr lang="en-US" sz="900" b="0" i="0" u="none" strike="noStrike" kern="1200" cap="none" spc="0" baseline="0">
                <a:solidFill>
                  <a:srgbClr val="FFFFFF"/>
                </a:solidFill>
                <a:uFillTx/>
                <a:latin typeface="Trebuchet MS"/>
              </a:defRPr>
            </a:lvl1pPr>
          </a:lstStyle>
          <a:p>
            <a:pPr lvl="0"/>
            <a:fld id="{E0FAA06D-750F-49F5-99A4-DDF14AF509AA}" type="datetime2">
              <a:rPr lang="en-US"/>
              <a:pPr lvl="0"/>
              <a:t>Friday, December 6, 2024</a:t>
            </a:fld>
            <a:endParaRPr lang="en-US"/>
          </a:p>
        </p:txBody>
      </p:sp>
      <p:sp>
        <p:nvSpPr>
          <p:cNvPr id="16" name="Footer Placeholder 4">
            <a:extLst>
              <a:ext uri="{FF2B5EF4-FFF2-40B4-BE49-F238E27FC236}">
                <a16:creationId xmlns:a16="http://schemas.microsoft.com/office/drawing/2014/main" id="{8C34900F-A7DB-B2F8-A4A8-D0A467E8FD84}"/>
              </a:ext>
            </a:extLst>
          </p:cNvPr>
          <p:cNvSpPr txBox="1">
            <a:spLocks noGrp="1"/>
          </p:cNvSpPr>
          <p:nvPr>
            <p:ph type="ftr" sz="quarter" idx="3"/>
          </p:nvPr>
        </p:nvSpPr>
        <p:spPr>
          <a:xfrm>
            <a:off x="677332" y="6041358"/>
            <a:ext cx="6297609" cy="365129"/>
          </a:xfrm>
          <a:prstGeom prst="rect">
            <a:avLst/>
          </a:prstGeom>
          <a:noFill/>
          <a:ln>
            <a:noFill/>
          </a:ln>
        </p:spPr>
        <p:txBody>
          <a:bodyPr vert="horz" wrap="square" lIns="91440" tIns="45720" rIns="91440" bIns="45720" anchor="ctr" anchorCtr="0" compatLnSpc="1">
            <a:noAutofit/>
          </a:bodyPr>
          <a:lstStyle>
            <a:lvl1pPr marL="0" marR="0" lvl="0" indent="0" algn="l" defTabSz="457200" rtl="0" fontAlgn="auto" hangingPunct="1">
              <a:lnSpc>
                <a:spcPct val="100000"/>
              </a:lnSpc>
              <a:spcBef>
                <a:spcPts val="0"/>
              </a:spcBef>
              <a:spcAft>
                <a:spcPts val="0"/>
              </a:spcAft>
              <a:buNone/>
              <a:tabLst/>
              <a:defRPr lang="en-US" sz="900" b="0" i="0" u="none" strike="noStrike" kern="1200" cap="none" spc="200" baseline="0">
                <a:solidFill>
                  <a:srgbClr val="FFFFFF"/>
                </a:solidFill>
                <a:uFillTx/>
                <a:latin typeface="Trebuchet MS"/>
              </a:defRPr>
            </a:lvl1pPr>
          </a:lstStyle>
          <a:p>
            <a:pPr lvl="0"/>
            <a:r>
              <a:rPr lang="en-US"/>
              <a:t>Sample Footer Text</a:t>
            </a:r>
          </a:p>
        </p:txBody>
      </p:sp>
      <p:sp>
        <p:nvSpPr>
          <p:cNvPr id="17" name="Slide Number Placeholder 5">
            <a:extLst>
              <a:ext uri="{FF2B5EF4-FFF2-40B4-BE49-F238E27FC236}">
                <a16:creationId xmlns:a16="http://schemas.microsoft.com/office/drawing/2014/main" id="{1357EBBC-56DD-1E71-8BA0-64875DE45B59}"/>
              </a:ext>
            </a:extLst>
          </p:cNvPr>
          <p:cNvSpPr txBox="1">
            <a:spLocks noGrp="1"/>
          </p:cNvSpPr>
          <p:nvPr>
            <p:ph type="sldNum" sz="quarter" idx="4"/>
          </p:nvPr>
        </p:nvSpPr>
        <p:spPr>
          <a:xfrm>
            <a:off x="8590659" y="6041358"/>
            <a:ext cx="683340" cy="365129"/>
          </a:xfrm>
          <a:prstGeom prst="rect">
            <a:avLst/>
          </a:prstGeom>
          <a:noFill/>
          <a:ln>
            <a:noFill/>
          </a:ln>
        </p:spPr>
        <p:txBody>
          <a:bodyPr vert="horz" wrap="square" lIns="91440" tIns="45720" rIns="91440" bIns="45720" anchor="ctr" anchorCtr="0" compatLnSpc="1">
            <a:noAutofit/>
          </a:bodyPr>
          <a:lstStyle>
            <a:lvl1pPr marL="0" marR="0" lvl="0" indent="0" algn="r" defTabSz="457200" rtl="0" fontAlgn="auto" hangingPunct="1">
              <a:lnSpc>
                <a:spcPct val="100000"/>
              </a:lnSpc>
              <a:spcBef>
                <a:spcPts val="0"/>
              </a:spcBef>
              <a:spcAft>
                <a:spcPts val="0"/>
              </a:spcAft>
              <a:buNone/>
              <a:tabLst/>
              <a:defRPr lang="en-US" sz="900" b="0" i="0" u="none" strike="noStrike" kern="1200" cap="none" spc="0" baseline="0">
                <a:solidFill>
                  <a:srgbClr val="90C226"/>
                </a:solidFill>
                <a:uFillTx/>
                <a:latin typeface="Trebuchet MS"/>
              </a:defRPr>
            </a:lvl1pPr>
          </a:lstStyle>
          <a:p>
            <a:pPr lvl="0"/>
            <a:fld id="{C42EFAD8-BBBA-48F9-B75D-8228A0B26E71}" type="slidenum">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marL="0" marR="0" lvl="0" indent="0" algn="l" defTabSz="457200" rtl="0" fontAlgn="auto" hangingPunct="1">
        <a:lnSpc>
          <a:spcPct val="100000"/>
        </a:lnSpc>
        <a:spcBef>
          <a:spcPts val="0"/>
        </a:spcBef>
        <a:spcAft>
          <a:spcPts val="0"/>
        </a:spcAft>
        <a:buNone/>
        <a:tabLst/>
        <a:defRPr lang="en-GB" sz="3600" b="0" i="0" u="none" strike="noStrike" kern="1200" cap="none" spc="0" baseline="0">
          <a:solidFill>
            <a:srgbClr val="90C226"/>
          </a:solidFill>
          <a:uFillTx/>
          <a:latin typeface="Trebuchet MS"/>
        </a:defRPr>
      </a:lvl1pPr>
    </p:titleStyle>
    <p:bodyStyle>
      <a:lvl1pPr marL="342900" marR="0" lvl="0" indent="-342900" algn="l" defTabSz="457200" rtl="0" fontAlgn="auto" hangingPunct="1">
        <a:lnSpc>
          <a:spcPct val="100000"/>
        </a:lnSpc>
        <a:spcBef>
          <a:spcPts val="1000"/>
        </a:spcBef>
        <a:spcAft>
          <a:spcPts val="0"/>
        </a:spcAft>
        <a:buClr>
          <a:srgbClr val="90C226"/>
        </a:buClr>
        <a:buSzPct val="80000"/>
        <a:buFont typeface="Wingdings 3"/>
        <a:buChar char=""/>
        <a:tabLst/>
        <a:defRPr lang="en-GB" sz="1800" b="0" i="0" u="none" strike="noStrike" kern="1200" cap="none" spc="0" baseline="0">
          <a:solidFill>
            <a:srgbClr val="FFFFFF"/>
          </a:solidFill>
          <a:uFillTx/>
          <a:latin typeface="Trebuchet MS"/>
        </a:defRPr>
      </a:lvl1pPr>
      <a:lvl2pPr marL="742950" marR="0" lvl="1" indent="-285750" algn="l" defTabSz="457200" rtl="0" fontAlgn="auto" hangingPunct="1">
        <a:lnSpc>
          <a:spcPct val="100000"/>
        </a:lnSpc>
        <a:spcBef>
          <a:spcPts val="1000"/>
        </a:spcBef>
        <a:spcAft>
          <a:spcPts val="0"/>
        </a:spcAft>
        <a:buClr>
          <a:srgbClr val="90C226"/>
        </a:buClr>
        <a:buSzPct val="80000"/>
        <a:buFont typeface="Wingdings 3"/>
        <a:buChar char=""/>
        <a:tabLst/>
        <a:defRPr lang="en-GB" sz="1600" b="0" i="0" u="none" strike="noStrike" kern="1200" cap="none" spc="0" baseline="0">
          <a:solidFill>
            <a:srgbClr val="FFFFFF"/>
          </a:solidFill>
          <a:uFillTx/>
          <a:latin typeface="Trebuchet MS"/>
        </a:defRPr>
      </a:lvl2pPr>
      <a:lvl3pPr marL="1143000" marR="0" lvl="2" indent="-228600" algn="l" defTabSz="457200" rtl="0" fontAlgn="auto" hangingPunct="1">
        <a:lnSpc>
          <a:spcPct val="100000"/>
        </a:lnSpc>
        <a:spcBef>
          <a:spcPts val="1000"/>
        </a:spcBef>
        <a:spcAft>
          <a:spcPts val="0"/>
        </a:spcAft>
        <a:buClr>
          <a:srgbClr val="90C226"/>
        </a:buClr>
        <a:buSzPct val="80000"/>
        <a:buFont typeface="Wingdings 3"/>
        <a:buChar char=""/>
        <a:tabLst/>
        <a:defRPr lang="en-GB" sz="1400" b="0" i="0" u="none" strike="noStrike" kern="1200" cap="none" spc="0" baseline="0">
          <a:solidFill>
            <a:srgbClr val="FFFFFF"/>
          </a:solidFill>
          <a:uFillTx/>
          <a:latin typeface="Trebuchet MS"/>
        </a:defRPr>
      </a:lvl3pPr>
      <a:lvl4pPr marL="1600200" marR="0" lvl="3" indent="-228600" algn="l" defTabSz="457200" rtl="0" fontAlgn="auto" hangingPunct="1">
        <a:lnSpc>
          <a:spcPct val="100000"/>
        </a:lnSpc>
        <a:spcBef>
          <a:spcPts val="1000"/>
        </a:spcBef>
        <a:spcAft>
          <a:spcPts val="0"/>
        </a:spcAft>
        <a:buClr>
          <a:srgbClr val="90C226"/>
        </a:buClr>
        <a:buSzPct val="80000"/>
        <a:buFont typeface="Wingdings 3"/>
        <a:buChar char=""/>
        <a:tabLst/>
        <a:defRPr lang="en-GB" sz="1200" b="0" i="0" u="none" strike="noStrike" kern="1200" cap="none" spc="0" baseline="0">
          <a:solidFill>
            <a:srgbClr val="FFFFFF"/>
          </a:solidFill>
          <a:uFillTx/>
          <a:latin typeface="Trebuchet MS"/>
        </a:defRPr>
      </a:lvl4pPr>
      <a:lvl5pPr marL="2057400" marR="0" lvl="4" indent="-228600" algn="l" defTabSz="457200" rtl="0" fontAlgn="auto" hangingPunct="1">
        <a:lnSpc>
          <a:spcPct val="100000"/>
        </a:lnSpc>
        <a:spcBef>
          <a:spcPts val="1000"/>
        </a:spcBef>
        <a:spcAft>
          <a:spcPts val="0"/>
        </a:spcAft>
        <a:buClr>
          <a:srgbClr val="90C226"/>
        </a:buClr>
        <a:buSzPct val="80000"/>
        <a:buFont typeface="Wingdings 3"/>
        <a:buChar char=""/>
        <a:tabLst/>
        <a:defRPr lang="en-GB" sz="1200" b="0" i="0" u="none" strike="noStrike" kern="1200" cap="none" spc="0" baseline="0">
          <a:solidFill>
            <a:srgbClr val="FFFFFF"/>
          </a:solidFill>
          <a:uFillTx/>
          <a:latin typeface="Trebuchet M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https://pixabay.com/en/bamboo-bamboo-forest-hawaii-bamboo-566450/" TargetMode="External"/><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8" Type="http://schemas.openxmlformats.org/officeDocument/2006/relationships/image" Target="../media/image7.jpg"/><Relationship Id="rId13" Type="http://schemas.openxmlformats.org/officeDocument/2006/relationships/hyperlink" Target="https://www.publicdomainpictures.net/en/view-image.php?image=130083&amp;picture=wooden-roof-shingles" TargetMode="External"/><Relationship Id="rId3" Type="http://schemas.openxmlformats.org/officeDocument/2006/relationships/slideLayout" Target="../slideLayouts/slideLayout2.xml"/><Relationship Id="rId7" Type="http://schemas.openxmlformats.org/officeDocument/2006/relationships/hyperlink" Target="https://creativecommons.org/licenses/by-sa/3.0/" TargetMode="External"/><Relationship Id="rId12" Type="http://schemas.openxmlformats.org/officeDocument/2006/relationships/image" Target="../media/image9.jp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hyperlink" Target="https://www.flickr.com/photos/mikecogh/47284102142/" TargetMode="External"/><Relationship Id="rId11" Type="http://schemas.openxmlformats.org/officeDocument/2006/relationships/hyperlink" Target="https://www.flickr.com/photos/vitch/9422434921" TargetMode="External"/><Relationship Id="rId5" Type="http://schemas.openxmlformats.org/officeDocument/2006/relationships/image" Target="../media/image6.jpg"/><Relationship Id="rId15" Type="http://schemas.openxmlformats.org/officeDocument/2006/relationships/image" Target="../media/image2.png"/><Relationship Id="rId10" Type="http://schemas.openxmlformats.org/officeDocument/2006/relationships/image" Target="../media/image8.jpg"/><Relationship Id="rId4" Type="http://schemas.openxmlformats.org/officeDocument/2006/relationships/image" Target="../media/image5.png"/><Relationship Id="rId9" Type="http://schemas.openxmlformats.org/officeDocument/2006/relationships/hyperlink" Target="https://www.flickr.com/photos/lonqueta/4042766587/" TargetMode="External"/><Relationship Id="rId14" Type="http://schemas.openxmlformats.org/officeDocument/2006/relationships/image" Target="../media/image10.jpeg"/></Relationships>
</file>

<file path=ppt/slides/_rels/slide5.xml.rels><?xml version="1.0" encoding="UTF-8" standalone="yes"?>
<Relationships xmlns="http://schemas.openxmlformats.org/package/2006/relationships"><Relationship Id="rId8" Type="http://schemas.openxmlformats.org/officeDocument/2006/relationships/image" Target="../media/image13.jpg"/><Relationship Id="rId3" Type="http://schemas.openxmlformats.org/officeDocument/2006/relationships/slideLayout" Target="../slideLayouts/slideLayout2.xml"/><Relationship Id="rId7" Type="http://schemas.openxmlformats.org/officeDocument/2006/relationships/hyperlink" Target="https://commons.wikimedia.org/wiki/File:Bamboo_scaffolding,_Hong_Kong_2.jpg" TargetMode="Externa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2.jpeg"/><Relationship Id="rId11" Type="http://schemas.openxmlformats.org/officeDocument/2006/relationships/image" Target="../media/image2.png"/><Relationship Id="rId5" Type="http://schemas.openxmlformats.org/officeDocument/2006/relationships/hyperlink" Target="https://pxhere.com/en/photo/930223" TargetMode="External"/><Relationship Id="rId10" Type="http://schemas.openxmlformats.org/officeDocument/2006/relationships/hyperlink" Target="https://www.travelthewholeworld.org/2015/05/she-creates-extravagant-tropical-paradises-made-only-from-bamboo-just-check-out-the-inside.html" TargetMode="External"/><Relationship Id="rId4" Type="http://schemas.openxmlformats.org/officeDocument/2006/relationships/image" Target="../media/image11.jpg"/><Relationship Id="rId9"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p="http://schemas.openxmlformats.org/presentationml/2006/main">
  <p:cSld name="Slide1">
    <p:bg>
      <p:bgPr>
        <a:solidFill>
          <a:srgbClr val="2C3C4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7F2D4-958C-9642-CA78-AFFA16A573B6}"/>
              </a:ext>
            </a:extLst>
          </p:cNvPr>
          <p:cNvSpPr txBox="1">
            <a:spLocks noGrp="1"/>
          </p:cNvSpPr>
          <p:nvPr>
            <p:ph type="ctrTitle"/>
          </p:nvPr>
        </p:nvSpPr>
        <p:spPr>
          <a:xfrm>
            <a:off x="700391" y="-849549"/>
            <a:ext cx="6160498" cy="2991002"/>
          </a:xfrm>
        </p:spPr>
        <p:txBody>
          <a:bodyPr anchorCtr="1">
            <a:normAutofit/>
          </a:bodyPr>
          <a:lstStyle/>
          <a:p>
            <a:pPr lvl="0" algn="ctr"/>
            <a:r>
              <a:rPr lang="en-GB" sz="4000" b="1" dirty="0">
                <a:latin typeface="Bodoni MT Condensed" pitchFamily="18"/>
              </a:rPr>
              <a:t>Structural Integrity of Bamboo as A Sustainable Building Material</a:t>
            </a:r>
            <a:br>
              <a:rPr lang="en-GB" sz="3200" b="1" dirty="0">
                <a:latin typeface="Bodoni MT Condensed" pitchFamily="18"/>
              </a:rPr>
            </a:br>
            <a:endParaRPr lang="en-MY" sz="3200" b="1" dirty="0">
              <a:latin typeface="Bodoni MT Condensed" pitchFamily="18"/>
            </a:endParaRPr>
          </a:p>
        </p:txBody>
      </p:sp>
      <p:sp>
        <p:nvSpPr>
          <p:cNvPr id="3" name="Subtitle 2">
            <a:extLst>
              <a:ext uri="{FF2B5EF4-FFF2-40B4-BE49-F238E27FC236}">
                <a16:creationId xmlns:a16="http://schemas.microsoft.com/office/drawing/2014/main" id="{2C30C308-E817-4C4D-A5F2-7B15DC6B2128}"/>
              </a:ext>
            </a:extLst>
          </p:cNvPr>
          <p:cNvSpPr txBox="1">
            <a:spLocks noGrp="1"/>
          </p:cNvSpPr>
          <p:nvPr>
            <p:ph type="subTitle" idx="1"/>
          </p:nvPr>
        </p:nvSpPr>
        <p:spPr>
          <a:xfrm>
            <a:off x="448056" y="1816894"/>
            <a:ext cx="4997406" cy="459998"/>
          </a:xfrm>
        </p:spPr>
        <p:txBody>
          <a:bodyPr/>
          <a:lstStyle/>
          <a:p>
            <a:pPr lvl="0" algn="ctr">
              <a:lnSpc>
                <a:spcPct val="90000"/>
              </a:lnSpc>
            </a:pPr>
            <a:r>
              <a:rPr lang="en-US" sz="2600" b="1" u="sng" dirty="0"/>
              <a:t>INTRODUCTION</a:t>
            </a:r>
          </a:p>
          <a:p>
            <a:pPr lvl="0">
              <a:lnSpc>
                <a:spcPct val="90000"/>
              </a:lnSpc>
            </a:pPr>
            <a:endParaRPr lang="en-MY" sz="2600" dirty="0"/>
          </a:p>
        </p:txBody>
      </p:sp>
      <p:sp>
        <p:nvSpPr>
          <p:cNvPr id="5" name="Rectangle 1">
            <a:extLst>
              <a:ext uri="{FF2B5EF4-FFF2-40B4-BE49-F238E27FC236}">
                <a16:creationId xmlns:a16="http://schemas.microsoft.com/office/drawing/2014/main" id="{5386BE6A-F0FC-F869-83AE-BE60C0CC9C96}"/>
              </a:ext>
            </a:extLst>
          </p:cNvPr>
          <p:cNvSpPr/>
          <p:nvPr/>
        </p:nvSpPr>
        <p:spPr>
          <a:xfrm>
            <a:off x="153865" y="2639407"/>
            <a:ext cx="6707023" cy="3477875"/>
          </a:xfrm>
          <a:prstGeom prst="rect">
            <a:avLst/>
          </a:prstGeom>
          <a:noFill/>
          <a:ln cap="flat">
            <a:noFill/>
            <a:prstDash val="solid"/>
          </a:ln>
        </p:spPr>
        <p:txBody>
          <a:bodyPr vert="horz" wrap="square" lIns="91440" tIns="45720" rIns="91440" bIns="45720" anchor="ctr" anchorCtr="0" compatLnSpc="1">
            <a:spAutoFit/>
          </a:bodyPr>
          <a:lstStyle/>
          <a:p>
            <a:pPr marL="0" marR="0" lvl="0" indent="0" algn="ct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US" sz="2000" b="0" i="0" u="none" strike="noStrike" kern="1200" cap="none" spc="0" baseline="0" dirty="0">
                <a:solidFill>
                  <a:srgbClr val="FFFFFF"/>
                </a:solidFill>
                <a:uFillTx/>
                <a:latin typeface="Aptos" pitchFamily="34"/>
              </a:rPr>
              <a:t>In recent years, bamboo has emerged as a versatile and sustainable building material due to its exponential growth, strength, and flexibility. Its primary applications range from constructing walls and roofs to scaffolding, which is important in regions prone to earthquakes. Although bamboo offers eco-friendliness, affordability and durability, challenges like susceptibility to pests and fungi highlight the need for proper maintenance. This article delves into the properties, advantages, and limitations of bamboo, giving evidence to its potential to transform modern construction in an environmentally sustainable manner. </a:t>
            </a:r>
          </a:p>
        </p:txBody>
      </p:sp>
      <p:pic>
        <p:nvPicPr>
          <p:cNvPr id="9" name="Picture 8" descr="A low angle view of bamboo trees&#10;&#10;Description automatically generated">
            <a:extLst>
              <a:ext uri="{FF2B5EF4-FFF2-40B4-BE49-F238E27FC236}">
                <a16:creationId xmlns:a16="http://schemas.microsoft.com/office/drawing/2014/main" id="{F85B9DC4-57B8-0FDB-7621-D911FA55AF6A}"/>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6860889" y="0"/>
            <a:ext cx="5331111" cy="6838911"/>
          </a:xfrm>
          <a:prstGeom prst="rect">
            <a:avLst/>
          </a:prstGeom>
        </p:spPr>
      </p:pic>
      <p:pic>
        <p:nvPicPr>
          <p:cNvPr id="95" name="Audio 94">
            <a:hlinkClick r:id="" action="ppaction://media"/>
            <a:extLst>
              <a:ext uri="{FF2B5EF4-FFF2-40B4-BE49-F238E27FC236}">
                <a16:creationId xmlns:a16="http://schemas.microsoft.com/office/drawing/2014/main" id="{41511603-C166-5205-5CB7-F56799430F1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50704"/>
    </mc:Choice>
    <mc:Fallback>
      <p:transition spd="slow" advTm="507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5"/>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95"/>
                </p:tgtEl>
              </p:cMediaNode>
            </p:audio>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name="Slide3">
    <p:bg>
      <p:bgPr>
        <a:solidFill>
          <a:srgbClr val="2C3C4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43007-2C9F-09F7-7079-FCE6B992596D}"/>
              </a:ext>
            </a:extLst>
          </p:cNvPr>
          <p:cNvSpPr txBox="1">
            <a:spLocks noGrp="1"/>
          </p:cNvSpPr>
          <p:nvPr>
            <p:ph type="title"/>
          </p:nvPr>
        </p:nvSpPr>
        <p:spPr>
          <a:xfrm>
            <a:off x="448056" y="167426"/>
            <a:ext cx="5170694" cy="1362574"/>
          </a:xfrm>
        </p:spPr>
        <p:txBody>
          <a:bodyPr/>
          <a:lstStyle/>
          <a:p>
            <a:pPr lvl="0"/>
            <a:r>
              <a:rPr lang="en-US" sz="3200" dirty="0"/>
              <a:t>MECHANICAL PROPERTIES</a:t>
            </a:r>
            <a:endParaRPr lang="en-MY" sz="3200" dirty="0"/>
          </a:p>
        </p:txBody>
      </p:sp>
      <p:sp>
        <p:nvSpPr>
          <p:cNvPr id="3" name="Content Placeholder 2">
            <a:extLst>
              <a:ext uri="{FF2B5EF4-FFF2-40B4-BE49-F238E27FC236}">
                <a16:creationId xmlns:a16="http://schemas.microsoft.com/office/drawing/2014/main" id="{91CF6EFC-378B-DE90-A786-107FE668CA4C}"/>
              </a:ext>
            </a:extLst>
          </p:cNvPr>
          <p:cNvSpPr txBox="1">
            <a:spLocks noGrp="1"/>
          </p:cNvSpPr>
          <p:nvPr>
            <p:ph idx="1"/>
          </p:nvPr>
        </p:nvSpPr>
        <p:spPr>
          <a:xfrm>
            <a:off x="5776182" y="167426"/>
            <a:ext cx="6311042" cy="6747724"/>
          </a:xfrm>
        </p:spPr>
        <p:txBody>
          <a:bodyPr/>
          <a:lstStyle/>
          <a:p>
            <a:pPr lvl="0">
              <a:lnSpc>
                <a:spcPct val="110000"/>
              </a:lnSpc>
            </a:pPr>
            <a:r>
              <a:rPr lang="en-GB" sz="1500" b="1" i="1" u="sng" dirty="0">
                <a:latin typeface="Aptos" pitchFamily="34"/>
              </a:rPr>
              <a:t>Tensile Strength:</a:t>
            </a:r>
            <a:endParaRPr lang="en-GB" sz="1500" i="1" u="sng" dirty="0">
              <a:latin typeface="Aptos" pitchFamily="34"/>
            </a:endParaRPr>
          </a:p>
          <a:p>
            <a:pPr lvl="0">
              <a:lnSpc>
                <a:spcPct val="110000"/>
              </a:lnSpc>
              <a:buFont typeface="Arial" pitchFamily="34"/>
              <a:buChar char="•"/>
            </a:pPr>
            <a:r>
              <a:rPr lang="en-GB" sz="1500" dirty="0">
                <a:latin typeface="Aptos" pitchFamily="34"/>
              </a:rPr>
              <a:t>Bamboo's </a:t>
            </a:r>
            <a:r>
              <a:rPr lang="en-GB" sz="1500" dirty="0" err="1">
                <a:latin typeface="Aptos" pitchFamily="34"/>
              </a:rPr>
              <a:t>fibers</a:t>
            </a:r>
            <a:r>
              <a:rPr lang="en-GB" sz="1500" dirty="0">
                <a:latin typeface="Aptos" pitchFamily="34"/>
              </a:rPr>
              <a:t> offer significant resistance to pulling forces.</a:t>
            </a:r>
          </a:p>
          <a:p>
            <a:pPr lvl="0">
              <a:lnSpc>
                <a:spcPct val="110000"/>
              </a:lnSpc>
              <a:buFont typeface="Arial" pitchFamily="34"/>
              <a:buChar char="•"/>
            </a:pPr>
            <a:r>
              <a:rPr lang="en-GB" sz="1500" dirty="0">
                <a:latin typeface="Aptos" pitchFamily="34"/>
              </a:rPr>
              <a:t>Tensile strength ranges between 100-400 MPa.</a:t>
            </a:r>
          </a:p>
          <a:p>
            <a:pPr lvl="0">
              <a:lnSpc>
                <a:spcPct val="110000"/>
              </a:lnSpc>
              <a:buFont typeface="Arial" pitchFamily="34"/>
              <a:buChar char="•"/>
            </a:pPr>
            <a:r>
              <a:rPr lang="en-GB" sz="1500" dirty="0">
                <a:latin typeface="Aptos" pitchFamily="34"/>
              </a:rPr>
              <a:t>Stronger than most construction-grade timbers.</a:t>
            </a:r>
          </a:p>
          <a:p>
            <a:pPr lvl="0">
              <a:lnSpc>
                <a:spcPct val="110000"/>
              </a:lnSpc>
            </a:pPr>
            <a:r>
              <a:rPr lang="en-GB" sz="1500" b="1" i="1" u="sng" dirty="0">
                <a:latin typeface="Aptos" pitchFamily="34"/>
              </a:rPr>
              <a:t>Compressive Strength:</a:t>
            </a:r>
          </a:p>
          <a:p>
            <a:pPr lvl="0">
              <a:lnSpc>
                <a:spcPct val="110000"/>
              </a:lnSpc>
              <a:buFont typeface="Arial" pitchFamily="34"/>
              <a:buChar char="•"/>
            </a:pPr>
            <a:r>
              <a:rPr lang="en-GB" sz="1500" dirty="0">
                <a:latin typeface="Aptos" pitchFamily="34"/>
              </a:rPr>
              <a:t>Withstands compressive forces between 40-80 MPa.</a:t>
            </a:r>
          </a:p>
          <a:p>
            <a:pPr lvl="0">
              <a:lnSpc>
                <a:spcPct val="110000"/>
              </a:lnSpc>
              <a:buFont typeface="Arial" pitchFamily="34"/>
              <a:buChar char="•"/>
            </a:pPr>
            <a:r>
              <a:rPr lang="en-GB" sz="1500" dirty="0">
                <a:latin typeface="Aptos" pitchFamily="34"/>
              </a:rPr>
              <a:t>Higher compressive strength than most woods.</a:t>
            </a:r>
          </a:p>
          <a:p>
            <a:pPr lvl="0">
              <a:lnSpc>
                <a:spcPct val="110000"/>
              </a:lnSpc>
              <a:buFont typeface="Arial" pitchFamily="34"/>
              <a:buChar char="•"/>
            </a:pPr>
            <a:r>
              <a:rPr lang="en-GB" sz="1500" dirty="0">
                <a:latin typeface="Aptos" pitchFamily="34"/>
              </a:rPr>
              <a:t>Ideal for load-bearing applications.</a:t>
            </a:r>
          </a:p>
          <a:p>
            <a:pPr lvl="0">
              <a:lnSpc>
                <a:spcPct val="110000"/>
              </a:lnSpc>
            </a:pPr>
            <a:r>
              <a:rPr lang="en-GB" sz="1500" b="1" i="1" u="sng" dirty="0">
                <a:latin typeface="Aptos" pitchFamily="34"/>
              </a:rPr>
              <a:t>Elastic Modulus:</a:t>
            </a:r>
          </a:p>
          <a:p>
            <a:pPr lvl="0">
              <a:lnSpc>
                <a:spcPct val="110000"/>
              </a:lnSpc>
              <a:buFont typeface="Arial" pitchFamily="34"/>
              <a:buChar char="•"/>
            </a:pPr>
            <a:r>
              <a:rPr lang="en-GB" sz="1500" dirty="0">
                <a:latin typeface="Aptos" pitchFamily="34"/>
              </a:rPr>
              <a:t>Stiffness and resistance to bending.</a:t>
            </a:r>
          </a:p>
          <a:p>
            <a:pPr lvl="0">
              <a:lnSpc>
                <a:spcPct val="110000"/>
              </a:lnSpc>
              <a:buFont typeface="Arial" pitchFamily="34"/>
              <a:buChar char="•"/>
            </a:pPr>
            <a:r>
              <a:rPr lang="en-GB" sz="1500" dirty="0">
                <a:latin typeface="Aptos" pitchFamily="34"/>
              </a:rPr>
              <a:t>Modulus of elasticity in bending up to 20 </a:t>
            </a:r>
            <a:r>
              <a:rPr lang="en-GB" sz="1500" dirty="0" err="1">
                <a:latin typeface="Aptos" pitchFamily="34"/>
              </a:rPr>
              <a:t>GPa</a:t>
            </a:r>
            <a:r>
              <a:rPr lang="en-GB" sz="1500" dirty="0">
                <a:latin typeface="Aptos" pitchFamily="34"/>
              </a:rPr>
              <a:t>.</a:t>
            </a:r>
          </a:p>
          <a:p>
            <a:pPr lvl="0">
              <a:lnSpc>
                <a:spcPct val="110000"/>
              </a:lnSpc>
              <a:buFont typeface="Arial" pitchFamily="34"/>
              <a:buChar char="•"/>
            </a:pPr>
            <a:r>
              <a:rPr lang="en-GB" sz="1500" dirty="0">
                <a:latin typeface="Aptos" pitchFamily="34"/>
              </a:rPr>
              <a:t>Superior strength-to-weight ratio compared to traditional hardwoods.</a:t>
            </a:r>
          </a:p>
          <a:p>
            <a:pPr lvl="0">
              <a:lnSpc>
                <a:spcPct val="110000"/>
              </a:lnSpc>
            </a:pPr>
            <a:r>
              <a:rPr lang="en-GB" sz="1500" b="1" i="1" u="sng" dirty="0">
                <a:latin typeface="Aptos" pitchFamily="34"/>
              </a:rPr>
              <a:t>Density</a:t>
            </a:r>
            <a:r>
              <a:rPr lang="en-GB" sz="1500" i="1" u="sng" dirty="0">
                <a:latin typeface="Aptos" pitchFamily="34"/>
              </a:rPr>
              <a:t>:</a:t>
            </a:r>
          </a:p>
          <a:p>
            <a:pPr lvl="0">
              <a:lnSpc>
                <a:spcPct val="110000"/>
              </a:lnSpc>
              <a:buFont typeface="Arial" pitchFamily="34"/>
              <a:buChar char="•"/>
            </a:pPr>
            <a:r>
              <a:rPr lang="en-GB" sz="1500" dirty="0">
                <a:latin typeface="Aptos" pitchFamily="34"/>
              </a:rPr>
              <a:t>Density of 500-800 kg/m³ for common species like </a:t>
            </a:r>
            <a:r>
              <a:rPr lang="en-GB" sz="1500" dirty="0" err="1">
                <a:latin typeface="Aptos" pitchFamily="34"/>
              </a:rPr>
              <a:t>Moso</a:t>
            </a:r>
            <a:r>
              <a:rPr lang="en-GB" sz="1500" dirty="0">
                <a:latin typeface="Aptos" pitchFamily="34"/>
              </a:rPr>
              <a:t> and </a:t>
            </a:r>
            <a:r>
              <a:rPr lang="en-GB" sz="1500" dirty="0" err="1">
                <a:latin typeface="Aptos" pitchFamily="34"/>
              </a:rPr>
              <a:t>Gadua</a:t>
            </a:r>
            <a:r>
              <a:rPr lang="en-GB" sz="1500" dirty="0">
                <a:latin typeface="Aptos" pitchFamily="34"/>
              </a:rPr>
              <a:t>.</a:t>
            </a:r>
          </a:p>
          <a:p>
            <a:pPr lvl="0">
              <a:lnSpc>
                <a:spcPct val="110000"/>
              </a:lnSpc>
              <a:buFont typeface="Arial" pitchFamily="34"/>
              <a:buChar char="•"/>
            </a:pPr>
            <a:r>
              <a:rPr lang="en-GB" sz="1500" dirty="0">
                <a:latin typeface="Aptos" pitchFamily="34"/>
              </a:rPr>
              <a:t>Lower density than concrete and steel.</a:t>
            </a:r>
          </a:p>
          <a:p>
            <a:pPr lvl="0">
              <a:lnSpc>
                <a:spcPct val="110000"/>
              </a:lnSpc>
              <a:buFont typeface="Arial" pitchFamily="34"/>
              <a:buChar char="•"/>
            </a:pPr>
            <a:r>
              <a:rPr lang="en-GB" sz="1500" dirty="0">
                <a:latin typeface="Aptos" pitchFamily="34"/>
              </a:rPr>
              <a:t>Suitable for lightweight construction needs, especially scaffolding and roof structures.</a:t>
            </a:r>
          </a:p>
          <a:p>
            <a:pPr lvl="0">
              <a:lnSpc>
                <a:spcPct val="110000"/>
              </a:lnSpc>
            </a:pPr>
            <a:endParaRPr lang="en-MY" sz="1200" dirty="0"/>
          </a:p>
        </p:txBody>
      </p:sp>
      <p:pic>
        <p:nvPicPr>
          <p:cNvPr id="4" name="Picture 4" descr="A group of bamboo trees&#10;&#10;Description automatically generated">
            <a:extLst>
              <a:ext uri="{FF2B5EF4-FFF2-40B4-BE49-F238E27FC236}">
                <a16:creationId xmlns:a16="http://schemas.microsoft.com/office/drawing/2014/main" id="{839662A3-B792-C569-9FE0-892D3CF3F822}"/>
              </a:ext>
            </a:extLst>
          </p:cNvPr>
          <p:cNvPicPr>
            <a:picLocks noChangeAspect="1"/>
          </p:cNvPicPr>
          <p:nvPr/>
        </p:nvPicPr>
        <p:blipFill>
          <a:blip r:embed="rId4"/>
          <a:srcRect l="19807" r="11417" b="-2"/>
          <a:stretch>
            <a:fillRect/>
          </a:stretch>
        </p:blipFill>
        <p:spPr>
          <a:xfrm>
            <a:off x="290624" y="1043873"/>
            <a:ext cx="5144923" cy="4974819"/>
          </a:xfrm>
          <a:prstGeom prst="rect">
            <a:avLst/>
          </a:prstGeom>
          <a:noFill/>
          <a:ln cap="flat">
            <a:noFill/>
          </a:ln>
        </p:spPr>
      </p:pic>
      <p:pic>
        <p:nvPicPr>
          <p:cNvPr id="63" name="Audio 62">
            <a:hlinkClick r:id="" action="ppaction://media"/>
            <a:extLst>
              <a:ext uri="{FF2B5EF4-FFF2-40B4-BE49-F238E27FC236}">
                <a16:creationId xmlns:a16="http://schemas.microsoft.com/office/drawing/2014/main" id="{83E46400-6393-89DA-60C6-454D5DBE367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94684"/>
    </mc:Choice>
    <mc:Fallback>
      <p:transition spd="slow" advTm="946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3"/>
                </p:tgtEl>
              </p:cMediaNode>
            </p:audio>
          </p:childTnLst>
        </p:cTn>
      </p:par>
    </p:tnLst>
  </p:timing>
  <p:extLst>
    <p:ext uri="{3A86A75C-4F4B-4683-9AE1-C65F6400EC91}">
      <p14:laserTraceLst xmlns:p14="http://schemas.microsoft.com/office/powerpoint/2010/main">
        <p14:tracePtLst>
          <p14:tracePt t="60" x="5972175" y="307975"/>
          <p14:tracePt t="76" x="5684838" y="236538"/>
          <p14:tracePt t="84" x="5541963" y="215900"/>
          <p14:tracePt t="91" x="5418138" y="184150"/>
          <p14:tracePt t="100" x="5305425" y="174625"/>
          <p14:tracePt t="109" x="5183188" y="144463"/>
          <p14:tracePt t="116" x="5070475" y="144463"/>
          <p14:tracePt t="124" x="4987925" y="123825"/>
          <p14:tracePt t="136" x="4895850" y="112713"/>
          <p14:tracePt t="142" x="4813300" y="103188"/>
          <p14:tracePt t="150" x="4762500" y="82550"/>
          <p14:tracePt t="156" x="4710113" y="82550"/>
          <p14:tracePt t="170" x="4648200" y="50800"/>
          <p14:tracePt t="178" x="4618038" y="50800"/>
          <p14:tracePt t="195" x="4567238" y="41275"/>
          <p14:tracePt t="196" x="4535488" y="41275"/>
          <p14:tracePt t="204" x="4525963" y="41275"/>
          <p14:tracePt t="212" x="4514850" y="41275"/>
          <p14:tracePt t="220" x="4505325" y="41275"/>
          <p14:tracePt t="238" x="4495800" y="41275"/>
          <p14:tracePt t="292" x="4495800" y="50800"/>
          <p14:tracePt t="300" x="4464050" y="61913"/>
          <p14:tracePt t="308" x="4454525" y="71438"/>
          <p14:tracePt t="316" x="4433888" y="82550"/>
          <p14:tracePt t="325" x="4402138" y="103188"/>
          <p14:tracePt t="331" x="4381500" y="112713"/>
          <p14:tracePt t="340" x="4351338" y="133350"/>
          <p14:tracePt t="347" x="4321175" y="144463"/>
          <p14:tracePt t="355" x="4310063" y="153988"/>
          <p14:tracePt t="363" x="4279900" y="174625"/>
          <p14:tracePt t="372" x="4259263" y="204788"/>
          <p14:tracePt t="380" x="4238625" y="215900"/>
          <p14:tracePt t="389" x="4208463" y="246063"/>
          <p14:tracePt t="396" x="4156075" y="298450"/>
          <p14:tracePt t="404" x="4114800" y="338138"/>
          <p14:tracePt t="413" x="4073525" y="379413"/>
          <p14:tracePt t="420" x="4013200" y="441325"/>
          <p14:tracePt t="429" x="3951288" y="492125"/>
          <p14:tracePt t="445" x="3827463" y="595313"/>
          <p14:tracePt t="453" x="3776663" y="646113"/>
          <p14:tracePt t="463" x="3714750" y="677863"/>
          <p14:tracePt t="479" x="3643313" y="749300"/>
          <p14:tracePt t="487" x="3613150" y="769938"/>
          <p14:tracePt t="495" x="3592513" y="790575"/>
          <p14:tracePt t="504" x="3560763" y="811213"/>
          <p14:tracePt t="512" x="3540125" y="820738"/>
          <p14:tracePt t="520" x="3530600" y="831850"/>
          <p14:tracePt t="528" x="3519488" y="831850"/>
          <p14:tracePt t="537" x="3498850" y="841375"/>
          <p14:tracePt t="544" x="3498850" y="852488"/>
          <p14:tracePt t="553" x="3489325" y="852488"/>
          <p14:tracePt t="564" x="3468688" y="852488"/>
          <p14:tracePt t="580" x="3459163" y="852488"/>
          <p14:tracePt t="588" x="3438525" y="852488"/>
          <p14:tracePt t="604" x="3417888" y="841375"/>
          <p14:tracePt t="612" x="3406775" y="841375"/>
          <p14:tracePt t="621" x="3376613" y="841375"/>
          <p14:tracePt t="628" x="3365500" y="841375"/>
          <p14:tracePt t="636" x="3355975" y="841375"/>
          <p14:tracePt t="644" x="3344863" y="841375"/>
          <p14:tracePt t="669" x="3335338" y="841375"/>
          <p14:tracePt t="684" x="3335338" y="831850"/>
          <p14:tracePt t="2308" x="3232150" y="831850"/>
          <p14:tracePt t="2313" x="2914650" y="914400"/>
          <p14:tracePt t="2320" x="2770188" y="965200"/>
          <p14:tracePt t="2325" x="2627313" y="1036638"/>
          <p14:tracePt t="2333" x="2493963" y="1119188"/>
          <p14:tracePt t="2340" x="2370138" y="1190625"/>
          <p14:tracePt t="2348" x="2268538" y="1252538"/>
          <p14:tracePt t="2356" x="2165350" y="1303338"/>
          <p14:tracePt t="2364" x="2082800" y="1355725"/>
          <p14:tracePt t="2372" x="2041525" y="1385888"/>
          <p14:tracePt t="2381" x="2022475" y="1406525"/>
          <p14:tracePt t="2388" x="2001838" y="1427163"/>
          <p14:tracePt t="2397" x="1990725" y="1427163"/>
          <p14:tracePt t="2406" x="1981200" y="1447800"/>
          <p14:tracePt t="2430" x="1981200" y="1457325"/>
          <p14:tracePt t="2438" x="1981200" y="1468438"/>
          <p14:tracePt t="2445" x="1981200" y="1477963"/>
          <p14:tracePt t="2453" x="1981200" y="1498600"/>
          <p14:tracePt t="2461" x="1970088" y="1519238"/>
          <p14:tracePt t="2468" x="1970088" y="1560513"/>
          <p14:tracePt t="2477" x="1960563" y="1590675"/>
          <p14:tracePt t="2485" x="1949450" y="1611313"/>
          <p14:tracePt t="2493" x="1939925" y="1652588"/>
          <p14:tracePt t="2501" x="1928813" y="1673225"/>
          <p14:tracePt t="2509" x="1919288" y="1684338"/>
          <p14:tracePt t="2517" x="1919288" y="1704975"/>
          <p14:tracePt t="2525" x="1919288" y="1714500"/>
          <p14:tracePt t="2671" x="1908175" y="1704975"/>
          <p14:tracePt t="2683" x="1908175" y="1693863"/>
          <p14:tracePt t="2685" x="1898650" y="1693863"/>
          <p14:tracePt t="2701" x="1887538" y="1693863"/>
          <p14:tracePt t="2709" x="1878013" y="1684338"/>
          <p14:tracePt t="2717" x="1868488" y="1673225"/>
          <p14:tracePt t="2725" x="1857375" y="1673225"/>
          <p14:tracePt t="2733" x="1847850" y="1673225"/>
          <p14:tracePt t="2742" x="1836738" y="1663700"/>
          <p14:tracePt t="2749" x="1827213" y="1663700"/>
          <p14:tracePt t="2757" x="1816100" y="1652588"/>
          <p14:tracePt t="2765" x="1806575" y="1652588"/>
          <p14:tracePt t="2773" x="1795463" y="1643063"/>
          <p14:tracePt t="2781" x="1785938" y="1631950"/>
          <p14:tracePt t="2790" x="1774825" y="1622425"/>
          <p14:tracePt t="2806" x="1754188" y="1622425"/>
          <p14:tracePt t="2891" x="1765300" y="1622425"/>
          <p14:tracePt t="2903" x="1785938" y="1622425"/>
          <p14:tracePt t="2910" x="1806575" y="1611313"/>
          <p14:tracePt t="2917" x="1816100" y="1611313"/>
          <p14:tracePt t="2926" x="1827213" y="1590675"/>
          <p14:tracePt t="2933" x="1857375" y="1581150"/>
          <p14:tracePt t="2941" x="1868488" y="1570038"/>
          <p14:tracePt t="2949" x="1898650" y="1570038"/>
          <p14:tracePt t="2956" x="1928813" y="1550988"/>
          <p14:tracePt t="2965" x="1949450" y="1550988"/>
          <p14:tracePt t="2973" x="1990725" y="1530350"/>
          <p14:tracePt t="2981" x="2022475" y="1530350"/>
          <p14:tracePt t="2989" x="2073275" y="1519238"/>
          <p14:tracePt t="2998" x="2114550" y="1509713"/>
          <p14:tracePt t="3007" x="2165350" y="1498600"/>
          <p14:tracePt t="3014" x="2236788" y="1498600"/>
          <p14:tracePt t="3023" x="2298700" y="1498600"/>
          <p14:tracePt t="3031" x="2370138" y="1498600"/>
          <p14:tracePt t="3040" x="2473325" y="1498600"/>
          <p14:tracePt t="3047" x="2565400" y="1498600"/>
          <p14:tracePt t="3055" x="2698750" y="1498600"/>
          <p14:tracePt t="3063" x="2832100" y="1498600"/>
          <p14:tracePt t="3076" x="2944813" y="1498600"/>
          <p14:tracePt t="3079" x="3078163" y="1489075"/>
          <p14:tracePt t="3086" x="3192463" y="1489075"/>
          <p14:tracePt t="3094" x="3305175" y="1489075"/>
          <p14:tracePt t="3101" x="3406775" y="1468438"/>
          <p14:tracePt t="3109" x="3519488" y="1468438"/>
          <p14:tracePt t="3118" x="3622675" y="1457325"/>
          <p14:tracePt t="3125" x="3684588" y="1457325"/>
          <p14:tracePt t="3134" x="3756025" y="1447800"/>
          <p14:tracePt t="3141" x="3827463" y="1447800"/>
          <p14:tracePt t="3151" x="3879850" y="1447800"/>
          <p14:tracePt t="3157" x="3940175" y="1447800"/>
          <p14:tracePt t="3167" x="3992563" y="1447800"/>
          <p14:tracePt t="3173" x="4043363" y="1436688"/>
          <p14:tracePt t="3182" x="4114800" y="1436688"/>
          <p14:tracePt t="3191" x="4176713" y="1427163"/>
          <p14:tracePt t="3198" x="4248150" y="1427163"/>
          <p14:tracePt t="3207" x="4300538" y="1427163"/>
          <p14:tracePt t="3214" x="4341813" y="1416050"/>
          <p14:tracePt t="3224" x="4392613" y="1406525"/>
          <p14:tracePt t="3231" x="4433888" y="1397000"/>
          <p14:tracePt t="3239" x="4484688" y="1385888"/>
          <p14:tracePt t="3247" x="4514850" y="1376363"/>
          <p14:tracePt t="3255" x="4556125" y="1376363"/>
          <p14:tracePt t="3263" x="4587875" y="1365250"/>
          <p14:tracePt t="3272" x="4608513" y="1365250"/>
          <p14:tracePt t="3280" x="4638675" y="1355725"/>
          <p14:tracePt t="3290" x="4648200" y="1355725"/>
          <p14:tracePt t="3296" x="4668838" y="1355725"/>
          <p14:tracePt t="3309" x="4679950" y="1355725"/>
          <p14:tracePt t="3401" x="4659313" y="1344613"/>
          <p14:tracePt t="3415" x="4608513" y="1314450"/>
          <p14:tracePt t="3422" x="4567238" y="1293813"/>
          <p14:tracePt t="3431" x="4484688" y="1273175"/>
          <p14:tracePt t="3443" x="4392613" y="1231900"/>
          <p14:tracePt t="3448" x="4279900" y="1211263"/>
          <p14:tracePt t="3455" x="4156075" y="1181100"/>
          <p14:tracePt t="3462" x="4043363" y="1169988"/>
          <p14:tracePt t="3472" x="3960813" y="1139825"/>
          <p14:tracePt t="3480" x="3868738" y="1119188"/>
          <p14:tracePt t="3490" x="3786188" y="1108075"/>
          <p14:tracePt t="3497" x="3714750" y="1098550"/>
          <p14:tracePt t="3507" x="3663950" y="1098550"/>
          <p14:tracePt t="3514" x="3613150" y="1089025"/>
          <p14:tracePt t="3522" x="3560763" y="1089025"/>
          <p14:tracePt t="3530" x="3519488" y="1089025"/>
          <p14:tracePt t="3539" x="3509963" y="1077913"/>
          <p14:tracePt t="3541" x="3498850" y="1077913"/>
          <p14:tracePt t="3550" x="3489325" y="1077913"/>
          <p14:tracePt t="3573" x="3498850" y="1068388"/>
          <p14:tracePt t="3581" x="3509963" y="1057275"/>
          <p14:tracePt t="3590" x="3560763" y="1057275"/>
          <p14:tracePt t="3599" x="3602038" y="1057275"/>
          <p14:tracePt t="3606" x="3663950" y="1057275"/>
          <p14:tracePt t="3614" x="3746500" y="1077913"/>
          <p14:tracePt t="3621" x="3868738" y="1089025"/>
          <p14:tracePt t="3630" x="4013200" y="1119188"/>
          <p14:tracePt t="3638" x="4167188" y="1139825"/>
          <p14:tracePt t="3648" x="4310063" y="1169988"/>
          <p14:tracePt t="3655" x="4443413" y="1211263"/>
          <p14:tracePt t="3664" x="4597400" y="1252538"/>
          <p14:tracePt t="3672" x="4710113" y="1273175"/>
          <p14:tracePt t="3681" x="4833938" y="1293813"/>
          <p14:tracePt t="3690" x="4916488" y="1293813"/>
          <p14:tracePt t="3697" x="4967288" y="1262063"/>
          <p14:tracePt t="3707" x="4997450" y="1190625"/>
          <p14:tracePt t="3920" x="5172075" y="1201738"/>
          <p14:tracePt t="3934" x="5470525" y="1243013"/>
          <p14:tracePt t="3942" x="5603875" y="1243013"/>
          <p14:tracePt t="3949" x="5716588" y="1262063"/>
          <p14:tracePt t="3956" x="5849938" y="1262063"/>
          <p14:tracePt t="3965" x="5972175" y="1293813"/>
          <p14:tracePt t="3973" x="6086475" y="1303338"/>
          <p14:tracePt t="3981" x="6167438" y="1303338"/>
          <p14:tracePt t="3990" x="6240463" y="1314450"/>
          <p14:tracePt t="3998" x="6291263" y="1314450"/>
          <p14:tracePt t="4007" x="6311900" y="1314450"/>
          <p14:tracePt t="4013" x="6353175" y="1314450"/>
          <p14:tracePt t="4022" x="6362700" y="1314450"/>
          <p14:tracePt t="4030" x="6373813" y="1314450"/>
          <p14:tracePt t="4039" x="6392863" y="1314450"/>
          <p14:tracePt t="4062" x="6403975" y="1314450"/>
          <p14:tracePt t="4122" x="6413500" y="1314450"/>
          <p14:tracePt t="4199" x="6413500" y="1323975"/>
          <p14:tracePt t="5936" x="6403975" y="1323975"/>
          <p14:tracePt t="6040" x="6403975" y="1335088"/>
          <p14:tracePt t="6090" x="6403975" y="1344613"/>
          <p14:tracePt t="6151" x="6413500" y="1344613"/>
          <p14:tracePt t="6159" x="6413500" y="1355725"/>
          <p14:tracePt t="6165" x="6413500" y="1365250"/>
          <p14:tracePt t="6207" x="6413500" y="1376363"/>
          <p14:tracePt t="6423" x="6392863" y="1376363"/>
          <p14:tracePt t="6436" x="6383338" y="1365250"/>
          <p14:tracePt t="6439" x="6353175" y="1355725"/>
          <p14:tracePt t="6446" x="6321425" y="1344613"/>
          <p14:tracePt t="6453" x="6280150" y="1335088"/>
          <p14:tracePt t="6461" x="6219825" y="1323975"/>
          <p14:tracePt t="6469" x="6188075" y="1314450"/>
          <p14:tracePt t="6477" x="6137275" y="1314450"/>
          <p14:tracePt t="6485" x="6096000" y="1303338"/>
          <p14:tracePt t="6498" x="6054725" y="1293813"/>
          <p14:tracePt t="6503" x="6034088" y="1293813"/>
          <p14:tracePt t="6509" x="5992813" y="1282700"/>
          <p14:tracePt t="6517" x="5962650" y="1282700"/>
          <p14:tracePt t="6525" x="5942013" y="1273175"/>
          <p14:tracePt t="6533" x="5921375" y="1262063"/>
          <p14:tracePt t="6542" x="5911850" y="1262063"/>
          <p14:tracePt t="6559" x="5911850" y="1252538"/>
          <p14:tracePt t="6574" x="5911850" y="1243013"/>
          <p14:tracePt t="6583" x="5911850" y="1222375"/>
          <p14:tracePt t="6590" x="5932488" y="1211263"/>
          <p14:tracePt t="6598" x="5962650" y="1181100"/>
          <p14:tracePt t="6605" x="6003925" y="1149350"/>
          <p14:tracePt t="6614" x="6045200" y="1119188"/>
          <p14:tracePt t="6623" x="6086475" y="1068388"/>
          <p14:tracePt t="6631" x="6157913" y="1036638"/>
          <p14:tracePt t="6639" x="6219825" y="985838"/>
          <p14:tracePt t="6648" x="6291263" y="954088"/>
          <p14:tracePt t="6655" x="6362700" y="923925"/>
          <p14:tracePt t="6664" x="6434138" y="893763"/>
          <p14:tracePt t="6671" x="6507163" y="882650"/>
          <p14:tracePt t="6680" x="6578600" y="873125"/>
          <p14:tracePt t="6688" x="6640513" y="852488"/>
          <p14:tracePt t="6696" x="6762750" y="841375"/>
          <p14:tracePt t="6704" x="6875463" y="831850"/>
          <p14:tracePt t="6713" x="6988175" y="800100"/>
          <p14:tracePt t="6722" x="7112000" y="790575"/>
          <p14:tracePt t="6730" x="7224713" y="769938"/>
          <p14:tracePt t="6735" x="7327900" y="739775"/>
          <p14:tracePt t="6743" x="7450138" y="698500"/>
          <p14:tracePt t="6751" x="7562850" y="657225"/>
          <p14:tracePt t="6758" x="7666038" y="636588"/>
          <p14:tracePt t="6765" x="7758113" y="595313"/>
          <p14:tracePt t="6773" x="7831138" y="585788"/>
          <p14:tracePt t="6782" x="7902575" y="565150"/>
          <p14:tracePt t="6789" x="7932738" y="554038"/>
          <p14:tracePt t="6799" x="7974013" y="544513"/>
          <p14:tracePt t="6806" x="7994650" y="533400"/>
          <p14:tracePt t="6813" x="8004175" y="533400"/>
          <p14:tracePt t="6822" x="8024813" y="523875"/>
          <p14:tracePt t="6838" x="8035925" y="523875"/>
          <p14:tracePt t="6895" x="8024813" y="523875"/>
          <p14:tracePt t="6909" x="8015288" y="523875"/>
          <p14:tracePt t="6912" x="8004175" y="523875"/>
          <p14:tracePt t="6918" x="7974013" y="523875"/>
          <p14:tracePt t="6927" x="7912100" y="512763"/>
          <p14:tracePt t="6934" x="7831138" y="512763"/>
          <p14:tracePt t="6942" x="7748588" y="503238"/>
          <p14:tracePt t="6949" x="7666038" y="503238"/>
          <p14:tracePt t="6957" x="7583488" y="503238"/>
          <p14:tracePt t="6966" x="7502525" y="503238"/>
          <p14:tracePt t="6974" x="7450138" y="492125"/>
          <p14:tracePt t="6981" x="7378700" y="492125"/>
          <p14:tracePt t="6990" x="7327900" y="492125"/>
          <p14:tracePt t="6998" x="7275513" y="492125"/>
          <p14:tracePt t="7007" x="7245350" y="492125"/>
          <p14:tracePt t="7014" x="7204075" y="492125"/>
          <p14:tracePt t="7023" x="7173913" y="492125"/>
          <p14:tracePt t="7031" x="7162800" y="492125"/>
          <p14:tracePt t="7039" x="7142163" y="492125"/>
          <p14:tracePt t="7047" x="7142163" y="503238"/>
          <p14:tracePt t="7078" x="7162800" y="512763"/>
          <p14:tracePt t="7086" x="7204075" y="512763"/>
          <p14:tracePt t="7094" x="7265988" y="533400"/>
          <p14:tracePt t="7102" x="7337425" y="533400"/>
          <p14:tracePt t="7111" x="7419975" y="544513"/>
          <p14:tracePt t="7118" x="7532688" y="544513"/>
          <p14:tracePt t="7128" x="7677150" y="544513"/>
          <p14:tracePt t="7134" x="7831138" y="565150"/>
          <p14:tracePt t="7142" x="7964488" y="554038"/>
          <p14:tracePt t="7151" x="8086725" y="554038"/>
          <p14:tracePt t="7158" x="8210550" y="544513"/>
          <p14:tracePt t="7165" x="8323263" y="544513"/>
          <p14:tracePt t="7173" x="8435975" y="544513"/>
          <p14:tracePt t="7181" x="8518525" y="544513"/>
          <p14:tracePt t="7189" x="8589963" y="544513"/>
          <p14:tracePt t="7198" x="8640763" y="544513"/>
          <p14:tracePt t="7206" x="8661400" y="544513"/>
          <p14:tracePt t="7214" x="8693150" y="544513"/>
          <p14:tracePt t="7223" x="8702675" y="544513"/>
          <p14:tracePt t="7230" x="8712200" y="554038"/>
          <p14:tracePt t="7238" x="8723313" y="554038"/>
          <p14:tracePt t="7279" x="8712200" y="554038"/>
          <p14:tracePt t="7294" x="8693150" y="554038"/>
          <p14:tracePt t="7303" x="8682038" y="554038"/>
          <p14:tracePt t="7320" x="8661400" y="554038"/>
          <p14:tracePt t="7342" x="8651875" y="554038"/>
          <p14:tracePt t="7497" x="8651875" y="565150"/>
          <p14:tracePt t="7528" x="8651875" y="574675"/>
          <p14:tracePt t="7536" x="8661400" y="574675"/>
          <p14:tracePt t="7558" x="8661400" y="585788"/>
          <p14:tracePt t="7596" x="8661400" y="595313"/>
          <p14:tracePt t="7743" x="8672513" y="595313"/>
          <p14:tracePt t="8344" x="8661400" y="595313"/>
          <p14:tracePt t="8374" x="8640763" y="595313"/>
          <p14:tracePt t="8383" x="8631238" y="606425"/>
          <p14:tracePt t="8391" x="8610600" y="615950"/>
          <p14:tracePt t="8398" x="8589963" y="625475"/>
          <p14:tracePt t="8405" x="8578850" y="625475"/>
          <p14:tracePt t="8413" x="8548688" y="636588"/>
          <p14:tracePt t="8422" x="8539163" y="636588"/>
          <p14:tracePt t="8431" x="8507413" y="646113"/>
          <p14:tracePt t="8440" x="8486775" y="646113"/>
          <p14:tracePt t="8447" x="8477250" y="646113"/>
          <p14:tracePt t="8454" x="8456613" y="646113"/>
          <p14:tracePt t="8469" x="8445500" y="646113"/>
          <p14:tracePt t="8478" x="8435975" y="646113"/>
          <p14:tracePt t="8537" x="8445500" y="646113"/>
          <p14:tracePt t="8567" x="8466138" y="646113"/>
          <p14:tracePt t="8583" x="8477250" y="646113"/>
          <p14:tracePt t="8591" x="8497888" y="646113"/>
          <p14:tracePt t="8605" x="8507413" y="646113"/>
          <p14:tracePt t="8613" x="8518525" y="646113"/>
          <p14:tracePt t="8622" x="8539163" y="646113"/>
          <p14:tracePt t="8630" x="8548688" y="646113"/>
          <p14:tracePt t="8638" x="8559800" y="646113"/>
          <p14:tracePt t="8645" x="8569325" y="646113"/>
          <p14:tracePt t="8654" x="8578850" y="646113"/>
          <p14:tracePt t="8661" x="8589963" y="646113"/>
          <p14:tracePt t="8669" x="8599488" y="646113"/>
          <p14:tracePt t="8677" x="8610600" y="657225"/>
          <p14:tracePt t="8693" x="8620125" y="657225"/>
          <p14:tracePt t="8824" x="8631238" y="657225"/>
          <p14:tracePt t="8826" x="8640763" y="657225"/>
          <p14:tracePt t="8833" x="8651875" y="657225"/>
          <p14:tracePt t="8840" x="8661400" y="657225"/>
          <p14:tracePt t="8848" x="8682038" y="657225"/>
          <p14:tracePt t="8855" x="8693150" y="666750"/>
          <p14:tracePt t="8864" x="8723313" y="677863"/>
          <p14:tracePt t="8872" x="8743950" y="687388"/>
          <p14:tracePt t="8880" x="8785225" y="687388"/>
          <p14:tracePt t="8887" x="8815388" y="687388"/>
          <p14:tracePt t="8896" x="8847138" y="687388"/>
          <p14:tracePt t="8905" x="8866188" y="687388"/>
          <p14:tracePt t="8914" x="8897938" y="687388"/>
          <p14:tracePt t="8921" x="8928100" y="687388"/>
          <p14:tracePt t="8930" x="8939213" y="687388"/>
          <p14:tracePt t="8938" x="8969375" y="687388"/>
          <p14:tracePt t="8946" x="8999538" y="666750"/>
          <p14:tracePt t="8956" x="9020175" y="666750"/>
          <p14:tracePt t="8958" x="9051925" y="646113"/>
          <p14:tracePt t="8965" x="9082088" y="636588"/>
          <p14:tracePt t="8974" x="9102725" y="615950"/>
          <p14:tracePt t="8981" x="9134475" y="595313"/>
          <p14:tracePt t="8990" x="9164638" y="574675"/>
          <p14:tracePt t="8997" x="9185275" y="565150"/>
          <p14:tracePt t="9006" x="9205913" y="554038"/>
          <p14:tracePt t="9013" x="9236075" y="523875"/>
          <p14:tracePt t="9023" x="9247188" y="512763"/>
          <p14:tracePt t="9031" x="9256713" y="503238"/>
          <p14:tracePt t="9039" x="9267825" y="492125"/>
          <p14:tracePt t="9054" x="9267825" y="471488"/>
          <p14:tracePt t="9062" x="9267825" y="461963"/>
          <p14:tracePt t="9072" x="9267825" y="441325"/>
          <p14:tracePt t="9079" x="9236075" y="411163"/>
          <p14:tracePt t="9085" x="9215438" y="369888"/>
          <p14:tracePt t="9093" x="9185275" y="328613"/>
          <p14:tracePt t="9101" x="9144000" y="266700"/>
          <p14:tracePt t="9109" x="9061450" y="204788"/>
          <p14:tracePt t="9117" x="8959850" y="144463"/>
          <p14:tracePt t="9125" x="8836025" y="103188"/>
          <p14:tracePt t="9133" x="8702675" y="61913"/>
          <p14:tracePt t="9141" x="8569325" y="30163"/>
          <p14:tracePt t="9149" x="8456613" y="20638"/>
          <p14:tracePt t="9156" x="8353425" y="9525"/>
          <p14:tracePt t="9166" x="8281988" y="0"/>
          <p14:tracePt t="9172" x="8220075" y="0"/>
          <p14:tracePt t="9182" x="8169275" y="0"/>
          <p14:tracePt t="9189" x="8137525" y="0"/>
          <p14:tracePt t="9197" x="8118475" y="0"/>
          <p14:tracePt t="9206" x="8086725" y="9525"/>
          <p14:tracePt t="9214" x="8056563" y="20638"/>
          <p14:tracePt t="9222" x="8035925" y="41275"/>
          <p14:tracePt t="9230" x="7983538" y="92075"/>
          <p14:tracePt t="9238" x="7912100" y="144463"/>
          <p14:tracePt t="9247" x="7850188" y="204788"/>
          <p14:tracePt t="9256" x="7799388" y="257175"/>
          <p14:tracePt t="9263" x="7737475" y="287338"/>
          <p14:tracePt t="9273" x="7686675" y="307975"/>
          <p14:tracePt t="9281" x="7645400" y="328613"/>
          <p14:tracePt t="9289" x="7604125" y="328613"/>
          <p14:tracePt t="9296" x="7553325" y="328613"/>
          <p14:tracePt t="9306" x="7532688" y="328613"/>
          <p14:tracePt t="9313" x="7491413" y="328613"/>
          <p14:tracePt t="9322" x="7450138" y="328613"/>
          <p14:tracePt t="9329" x="7419975" y="328613"/>
          <p14:tracePt t="9339" x="7378700" y="328613"/>
          <p14:tracePt t="9342" x="7348538" y="328613"/>
          <p14:tracePt t="9349" x="7286625" y="328613"/>
          <p14:tracePt t="9357" x="7235825" y="328613"/>
          <p14:tracePt t="9365" x="7183438" y="328613"/>
          <p14:tracePt t="9373" x="7102475" y="328613"/>
          <p14:tracePt t="9381" x="7029450" y="328613"/>
          <p14:tracePt t="9389" x="6948488" y="328613"/>
          <p14:tracePt t="9398" x="6845300" y="328613"/>
          <p14:tracePt t="9405" x="6742113" y="349250"/>
          <p14:tracePt t="9415" x="6661150" y="358775"/>
          <p14:tracePt t="9422" x="6578600" y="358775"/>
          <p14:tracePt t="9433" x="6496050" y="358775"/>
          <p14:tracePt t="9439" x="6445250" y="358775"/>
          <p14:tracePt t="9447" x="6413500" y="358775"/>
          <p14:tracePt t="9454" x="6392863" y="358775"/>
          <p14:tracePt t="9464" x="6362700" y="358775"/>
          <p14:tracePt t="9477" x="6353175" y="358775"/>
          <p14:tracePt t="9486" x="6342063" y="358775"/>
          <p14:tracePt t="9501" x="6342063" y="349250"/>
          <p14:tracePt t="9518" x="6353175" y="349250"/>
          <p14:tracePt t="9525" x="6362700" y="349250"/>
          <p14:tracePt t="9533" x="6403975" y="358775"/>
          <p14:tracePt t="9542" x="6486525" y="369888"/>
          <p14:tracePt t="9551" x="6567488" y="400050"/>
          <p14:tracePt t="9557" x="6691313" y="420688"/>
          <p14:tracePt t="9565" x="6804025" y="452438"/>
          <p14:tracePt t="9573" x="6927850" y="492125"/>
          <p14:tracePt t="9581" x="7040563" y="512763"/>
          <p14:tracePt t="9589" x="7142163" y="523875"/>
          <p14:tracePt t="9598" x="7245350" y="544513"/>
          <p14:tracePt t="9605" x="7327900" y="544513"/>
          <p14:tracePt t="9615" x="7408863" y="544513"/>
          <p14:tracePt t="9623" x="7481888" y="544513"/>
          <p14:tracePt t="9636" x="7532688" y="544513"/>
          <p14:tracePt t="9641" x="7562850" y="533400"/>
          <p14:tracePt t="9647" x="7573963" y="533400"/>
          <p14:tracePt t="9655" x="7594600" y="523875"/>
          <p14:tracePt t="9664" x="7594600" y="503238"/>
          <p14:tracePt t="9672" x="7583488" y="482600"/>
          <p14:tracePt t="9680" x="7562850" y="452438"/>
          <p14:tracePt t="9688" x="7512050" y="400050"/>
          <p14:tracePt t="9696" x="7450138" y="349250"/>
          <p14:tracePt t="9705" x="7358063" y="287338"/>
          <p14:tracePt t="9714" x="7256463" y="236538"/>
          <p14:tracePt t="9722" x="7162800" y="195263"/>
          <p14:tracePt t="9730" x="7050088" y="153988"/>
          <p14:tracePt t="9738" x="6916738" y="144463"/>
          <p14:tracePt t="9746" x="6804025" y="144463"/>
          <p14:tracePt t="9755" x="6680200" y="153988"/>
          <p14:tracePt t="9757" x="6578600" y="184150"/>
          <p14:tracePt t="9765" x="6507163" y="204788"/>
          <p14:tracePt t="9773" x="6454775" y="215900"/>
          <p14:tracePt t="9781" x="6413500" y="236538"/>
          <p14:tracePt t="9791" x="6403975" y="246063"/>
          <p14:tracePt t="9798" x="6392863" y="277813"/>
          <p14:tracePt t="9806" x="6392863" y="298450"/>
          <p14:tracePt t="9814" x="6392863" y="338138"/>
          <p14:tracePt t="9822" x="6434138" y="379413"/>
          <p14:tracePt t="9832" x="6507163" y="441325"/>
          <p14:tracePt t="9839" x="6608763" y="492125"/>
          <p14:tracePt t="9848" x="6732588" y="533400"/>
          <p14:tracePt t="9855" x="6854825" y="574675"/>
          <p14:tracePt t="9863" x="6967538" y="606425"/>
          <p14:tracePt t="9872" x="7070725" y="615950"/>
          <p14:tracePt t="9884" x="7183438" y="615950"/>
          <p14:tracePt t="9888" x="7296150" y="615950"/>
          <p14:tracePt t="9894" x="7389813" y="595313"/>
          <p14:tracePt t="9901" x="7470775" y="585788"/>
          <p14:tracePt t="9909" x="7553325" y="574675"/>
          <p14:tracePt t="9917" x="7624763" y="565150"/>
          <p14:tracePt t="9926" x="7677150" y="554038"/>
          <p14:tracePt t="9934" x="7707313" y="544513"/>
          <p14:tracePt t="9941" x="7727950" y="533400"/>
          <p14:tracePt t="9949" x="7737475" y="533400"/>
          <p14:tracePt t="9957" x="7758113" y="533400"/>
          <p14:tracePt t="10030" x="7748588" y="523875"/>
          <p14:tracePt t="10040" x="7727950" y="523875"/>
          <p14:tracePt t="10045" x="7707313" y="512763"/>
          <p14:tracePt t="10053" x="7656513" y="492125"/>
          <p14:tracePt t="10061" x="7615238" y="482600"/>
          <p14:tracePt t="10068" x="7562850" y="471488"/>
          <p14:tracePt t="10076" x="7502525" y="441325"/>
          <p14:tracePt t="10084" x="7440613" y="431800"/>
          <p14:tracePt t="10092" x="7378700" y="420688"/>
          <p14:tracePt t="10101" x="7348538" y="400050"/>
          <p14:tracePt t="10109" x="7316788" y="390525"/>
          <p14:tracePt t="10117" x="7296150" y="390525"/>
          <p14:tracePt t="10125" x="7286625" y="390525"/>
          <p14:tracePt t="10134" x="7275513" y="390525"/>
          <p14:tracePt t="10142" x="7265988" y="390525"/>
          <p14:tracePt t="10165" x="7265988" y="379413"/>
          <p14:tracePt t="11888" x="7296150" y="379413"/>
          <p14:tracePt t="11896" x="7389813" y="358775"/>
          <p14:tracePt t="11905" x="7429500" y="349250"/>
          <p14:tracePt t="11915" x="7450138" y="338138"/>
          <p14:tracePt t="11921" x="7491413" y="338138"/>
          <p14:tracePt t="11930" x="7523163" y="338138"/>
          <p14:tracePt t="11937" x="7543800" y="338138"/>
          <p14:tracePt t="11946" x="7583488" y="338138"/>
          <p14:tracePt t="11954" x="7594600" y="338138"/>
          <p14:tracePt t="11964" x="7624763" y="338138"/>
          <p14:tracePt t="11967" x="7635875" y="338138"/>
          <p14:tracePt t="11974" x="7666038" y="338138"/>
          <p14:tracePt t="11982" x="7686675" y="338138"/>
          <p14:tracePt t="11990" x="7696200" y="338138"/>
          <p14:tracePt t="11997" x="7716838" y="349250"/>
          <p14:tracePt t="12006" x="7727950" y="349250"/>
          <p14:tracePt t="12013" x="7758113" y="349250"/>
          <p14:tracePt t="12022" x="7769225" y="349250"/>
          <p14:tracePt t="12030" x="7789863" y="358775"/>
          <p14:tracePt t="12040" x="7820025" y="369888"/>
          <p14:tracePt t="12047" x="7850188" y="379413"/>
          <p14:tracePt t="12056" x="7891463" y="390525"/>
          <p14:tracePt t="12064" x="7932738" y="411163"/>
          <p14:tracePt t="12073" x="7983538" y="431800"/>
          <p14:tracePt t="12081" x="8045450" y="441325"/>
          <p14:tracePt t="12088" x="8097838" y="461963"/>
          <p14:tracePt t="12096" x="8189913" y="503238"/>
          <p14:tracePt t="12106" x="8261350" y="523875"/>
          <p14:tracePt t="12113" x="8343900" y="565150"/>
          <p14:tracePt t="12122" x="8415338" y="595313"/>
          <p14:tracePt t="12130" x="8507413" y="636588"/>
          <p14:tracePt t="12138" x="8578850" y="687388"/>
          <p14:tracePt t="12147" x="8651875" y="728663"/>
          <p14:tracePt t="12155" x="8712200" y="790575"/>
          <p14:tracePt t="12163" x="8753475" y="841375"/>
          <p14:tracePt t="12165" x="8794750" y="893763"/>
          <p14:tracePt t="12174" x="8815388" y="954088"/>
          <p14:tracePt t="12183" x="8826500" y="985838"/>
          <p14:tracePt t="12189" x="8826500" y="1036638"/>
          <p14:tracePt t="12198" x="8815388" y="1068388"/>
          <p14:tracePt t="12206" x="8785225" y="1108075"/>
          <p14:tracePt t="12213" x="8753475" y="1149350"/>
          <p14:tracePt t="12224" x="8693150" y="1190625"/>
          <p14:tracePt t="12231" x="8620125" y="1211263"/>
          <p14:tracePt t="12239" x="8507413" y="1252538"/>
          <p14:tracePt t="12246" x="8415338" y="1273175"/>
          <p14:tracePt t="12255" x="8302625" y="1282700"/>
          <p14:tracePt t="12263" x="8189913" y="1303338"/>
          <p14:tracePt t="12272" x="8066088" y="1314450"/>
          <p14:tracePt t="12280" x="7974013" y="1323975"/>
          <p14:tracePt t="12289" x="7870825" y="1323975"/>
          <p14:tracePt t="12297" x="7820025" y="1323975"/>
          <p14:tracePt t="12305" x="7769225" y="1335088"/>
          <p14:tracePt t="12313" x="7727950" y="1335088"/>
          <p14:tracePt t="12322" x="7716838" y="1335088"/>
          <p14:tracePt t="12329" x="7686675" y="1344613"/>
          <p14:tracePt t="12341" x="7677150" y="1344613"/>
          <p14:tracePt t="12472" x="7666038" y="1344613"/>
          <p14:tracePt t="12482" x="7645400" y="1344613"/>
          <p14:tracePt t="12489" x="7624763" y="1344613"/>
          <p14:tracePt t="12496" x="7594600" y="1335088"/>
          <p14:tracePt t="12506" x="7573963" y="1335088"/>
          <p14:tracePt t="12513" x="7532688" y="1323975"/>
          <p14:tracePt t="12521" x="7512050" y="1323975"/>
          <p14:tracePt t="12529" x="7470775" y="1323975"/>
          <p14:tracePt t="12538" x="7429500" y="1314450"/>
          <p14:tracePt t="12548" x="7408863" y="1303338"/>
          <p14:tracePt t="12550" x="7369175" y="1303338"/>
          <p14:tracePt t="12559" x="7337425" y="1282700"/>
          <p14:tracePt t="12567" x="7307263" y="1282700"/>
          <p14:tracePt t="12574" x="7265988" y="1273175"/>
          <p14:tracePt t="12582" x="7224713" y="1252538"/>
          <p14:tracePt t="12590" x="7183438" y="1243013"/>
          <p14:tracePt t="12598" x="7153275" y="1231900"/>
          <p14:tracePt t="12606" x="7132638" y="1211263"/>
          <p14:tracePt t="12614" x="7102475" y="1201738"/>
          <p14:tracePt t="12622" x="7091363" y="1190625"/>
          <p14:tracePt t="12631" x="7091363" y="1169988"/>
          <p14:tracePt t="12639" x="7081838" y="1169988"/>
          <p14:tracePt t="12648" x="7070725" y="1169988"/>
          <p14:tracePt t="12662" x="7070725" y="1160463"/>
          <p14:tracePt t="12703" x="7081838" y="1160463"/>
          <p14:tracePt t="12711" x="7081838" y="1149350"/>
          <p14:tracePt t="12726" x="7091363" y="1149350"/>
          <p14:tracePt t="12734" x="7112000" y="1149350"/>
          <p14:tracePt t="12741" x="7132638" y="1139825"/>
          <p14:tracePt t="12749" x="7162800" y="1128713"/>
          <p14:tracePt t="12757" x="7194550" y="1119188"/>
          <p14:tracePt t="12765" x="7224713" y="1119188"/>
          <p14:tracePt t="12773" x="7265988" y="1119188"/>
          <p14:tracePt t="12781" x="7286625" y="1108075"/>
          <p14:tracePt t="12789" x="7316788" y="1108075"/>
          <p14:tracePt t="12797" x="7337425" y="1108075"/>
          <p14:tracePt t="12805" x="7358063" y="1108075"/>
          <p14:tracePt t="12813" x="7369175" y="1108075"/>
          <p14:tracePt t="12823" x="7399338" y="1108075"/>
          <p14:tracePt t="12830" x="7408863" y="1108075"/>
          <p14:tracePt t="12839" x="7429500" y="1108075"/>
          <p14:tracePt t="12848" x="7450138" y="1108075"/>
          <p14:tracePt t="12855" x="7461250" y="1108075"/>
          <p14:tracePt t="12864" x="7491413" y="1119188"/>
          <p14:tracePt t="12872" x="7502525" y="1128713"/>
          <p14:tracePt t="12880" x="7532688" y="1128713"/>
          <p14:tracePt t="12889" x="7573963" y="1139825"/>
          <p14:tracePt t="12896" x="7594600" y="1139825"/>
          <p14:tracePt t="12905" x="7635875" y="1139825"/>
          <p14:tracePt t="12915" x="7686675" y="1149350"/>
          <p14:tracePt t="12918" x="7727950" y="1149350"/>
          <p14:tracePt t="12929" x="7778750" y="1160463"/>
          <p14:tracePt t="12935" x="7831138" y="1181100"/>
          <p14:tracePt t="12941" x="7902575" y="1190625"/>
          <p14:tracePt t="12949" x="7964488" y="1201738"/>
          <p14:tracePt t="12957" x="8035925" y="1222375"/>
          <p14:tracePt t="12966" x="8118475" y="1231900"/>
          <p14:tracePt t="12974" x="8210550" y="1262063"/>
          <p14:tracePt t="12982" x="8323263" y="1282700"/>
          <p14:tracePt t="12990" x="8424863" y="1293813"/>
          <p14:tracePt t="13000" x="8528050" y="1323975"/>
          <p14:tracePt t="13007" x="8631238" y="1335088"/>
          <p14:tracePt t="13014" x="8712200" y="1344613"/>
          <p14:tracePt t="13023" x="8785225" y="1376363"/>
          <p14:tracePt t="13030" x="8856663" y="1376363"/>
          <p14:tracePt t="13039" x="8939213" y="1385888"/>
          <p14:tracePt t="13047" x="8990013" y="1397000"/>
          <p14:tracePt t="13056" x="9040813" y="1397000"/>
          <p14:tracePt t="13064" x="9082088" y="1397000"/>
          <p14:tracePt t="13072" x="9113838" y="1397000"/>
          <p14:tracePt t="13080" x="9144000" y="1397000"/>
          <p14:tracePt t="13088" x="9153525" y="1397000"/>
          <p14:tracePt t="13097" x="9185275" y="1397000"/>
          <p14:tracePt t="13105" x="9194800" y="1397000"/>
          <p14:tracePt t="13113" x="9215438" y="1397000"/>
          <p14:tracePt t="13121" x="9226550" y="1397000"/>
          <p14:tracePt t="13130" x="9236075" y="1397000"/>
          <p14:tracePt t="13138" x="9256713" y="1397000"/>
          <p14:tracePt t="13147" x="9267825" y="1397000"/>
          <p14:tracePt t="13155" x="9288463" y="1397000"/>
          <p14:tracePt t="13166" x="9297988" y="1397000"/>
          <p14:tracePt t="13175" x="9318625" y="1397000"/>
          <p14:tracePt t="13191" x="9328150" y="1397000"/>
          <p14:tracePt t="13197" x="9339263" y="1397000"/>
          <p14:tracePt t="13213" x="9348788" y="1385888"/>
          <p14:tracePt t="13239" x="9359900" y="1385888"/>
          <p14:tracePt t="13311" x="9359900" y="1397000"/>
          <p14:tracePt t="14816" x="9267825" y="1397000"/>
          <p14:tracePt t="14830" x="9153525" y="1406525"/>
          <p14:tracePt t="14833" x="9040813" y="1416050"/>
          <p14:tracePt t="14839" x="8918575" y="1416050"/>
          <p14:tracePt t="14847" x="8805863" y="1436688"/>
          <p14:tracePt t="14854" x="8702675" y="1447800"/>
          <p14:tracePt t="14863" x="8589963" y="1447800"/>
          <p14:tracePt t="14871" x="8486775" y="1468438"/>
          <p14:tracePt t="14879" x="8385175" y="1489075"/>
          <p14:tracePt t="14888" x="8272463" y="1489075"/>
          <p14:tracePt t="14897" x="8189913" y="1509713"/>
          <p14:tracePt t="14905" x="8107363" y="1509713"/>
          <p14:tracePt t="14914" x="8015288" y="1530350"/>
          <p14:tracePt t="14921" x="7953375" y="1530350"/>
          <p14:tracePt t="14932" x="7881938" y="1550988"/>
          <p14:tracePt t="14934" x="7831138" y="1560513"/>
          <p14:tracePt t="14942" x="7758113" y="1560513"/>
          <p14:tracePt t="14950" x="7727950" y="1560513"/>
          <p14:tracePt t="14957" x="7677150" y="1560513"/>
          <p14:tracePt t="14965" x="7635875" y="1570038"/>
          <p14:tracePt t="14973" x="7604125" y="1570038"/>
          <p14:tracePt t="14981" x="7594600" y="1570038"/>
          <p14:tracePt t="14989" x="7573963" y="1581150"/>
          <p14:tracePt t="14997" x="7562850" y="1581150"/>
          <p14:tracePt t="15046" x="7583488" y="1581150"/>
          <p14:tracePt t="15054" x="7615238" y="1581150"/>
          <p14:tracePt t="15061" x="7645400" y="1581150"/>
          <p14:tracePt t="15069" x="7696200" y="1581150"/>
          <p14:tracePt t="15077" x="7758113" y="1581150"/>
          <p14:tracePt t="15085" x="7840663" y="1590675"/>
          <p14:tracePt t="15093" x="7943850" y="1601788"/>
          <p14:tracePt t="15101" x="8045450" y="1601788"/>
          <p14:tracePt t="15109" x="8158163" y="1622425"/>
          <p14:tracePt t="15117" x="8261350" y="1631950"/>
          <p14:tracePt t="15124" x="8323263" y="1631950"/>
          <p14:tracePt t="15132" x="8405813" y="1631950"/>
          <p14:tracePt t="15140" x="8497888" y="1643063"/>
          <p14:tracePt t="15148" x="8610600" y="1652588"/>
          <p14:tracePt t="15157" x="8723313" y="1652588"/>
          <p14:tracePt t="15165" x="8836025" y="1652588"/>
          <p14:tracePt t="15173" x="8928100" y="1663700"/>
          <p14:tracePt t="15180" x="9010650" y="1663700"/>
          <p14:tracePt t="15188" x="9093200" y="1663700"/>
          <p14:tracePt t="15196" x="9144000" y="1663700"/>
          <p14:tracePt t="15204" x="9215438" y="1663700"/>
          <p14:tracePt t="15213" x="9267825" y="1652588"/>
          <p14:tracePt t="15221" x="9328150" y="1652588"/>
          <p14:tracePt t="15229" x="9401175" y="1652588"/>
          <p14:tracePt t="15238" x="9451975" y="1652588"/>
          <p14:tracePt t="15245" x="9502775" y="1652588"/>
          <p14:tracePt t="15254" x="9555163" y="1652588"/>
          <p14:tracePt t="15262" x="9575800" y="1643063"/>
          <p14:tracePt t="15271" x="9615488" y="1643063"/>
          <p14:tracePt t="15278" x="9636125" y="1643063"/>
          <p14:tracePt t="15288" x="9656763" y="1643063"/>
          <p14:tracePt t="15295" x="9688513" y="1631950"/>
          <p14:tracePt t="15303" x="9709150" y="1631950"/>
          <p14:tracePt t="15311" x="9718675" y="1611313"/>
          <p14:tracePt t="15320" x="9739313" y="1611313"/>
          <p14:tracePt t="15328" x="9748838" y="1601788"/>
          <p14:tracePt t="15341" x="9759950" y="1601788"/>
          <p14:tracePt t="15373" x="9748838" y="1581150"/>
          <p14:tracePt t="15381" x="9728200" y="1570038"/>
          <p14:tracePt t="15389" x="9698038" y="1560513"/>
          <p14:tracePt t="15397" x="9656763" y="1539875"/>
          <p14:tracePt t="15405" x="9605963" y="1530350"/>
          <p14:tracePt t="15413" x="9564688" y="1509713"/>
          <p14:tracePt t="15420" x="9513888" y="1509713"/>
          <p14:tracePt t="15429" x="9472613" y="1489075"/>
          <p14:tracePt t="15437" x="9421813" y="1477963"/>
          <p14:tracePt t="15444" x="9390063" y="1468438"/>
          <p14:tracePt t="15452" x="9359900" y="1468438"/>
          <p14:tracePt t="15460" x="9339263" y="1447800"/>
          <p14:tracePt t="15468" x="9328150" y="1436688"/>
          <p14:tracePt t="15476" x="9328150" y="1427163"/>
          <p14:tracePt t="15484" x="9328150" y="1416050"/>
          <p14:tracePt t="15492" x="9359900" y="1397000"/>
          <p14:tracePt t="15500" x="9421813" y="1365250"/>
          <p14:tracePt t="15508" x="9502775" y="1314450"/>
          <p14:tracePt t="15516" x="9605963" y="1262063"/>
          <p14:tracePt t="15524" x="9688513" y="1222375"/>
          <p14:tracePt t="15532" x="9759950" y="1190625"/>
          <p14:tracePt t="15540" x="9831388" y="1149350"/>
          <p14:tracePt t="15549" x="9893300" y="1128713"/>
          <p14:tracePt t="15556" x="9923463" y="1119188"/>
          <p14:tracePt t="15564" x="9944100" y="1098550"/>
          <p14:tracePt t="15573" x="9964738" y="1098550"/>
          <p14:tracePt t="15580" x="9964738" y="1089025"/>
          <p14:tracePt t="15588" x="9964738" y="1077913"/>
          <p14:tracePt t="15596" x="9944100" y="1068388"/>
          <p14:tracePt t="15604" x="9913938" y="1047750"/>
          <p14:tracePt t="15612" x="9863138" y="1016000"/>
          <p14:tracePt t="15620" x="9790113" y="985838"/>
          <p14:tracePt t="15628" x="9677400" y="965200"/>
          <p14:tracePt t="15636" x="9555163" y="954088"/>
          <p14:tracePt t="15645" x="9451975" y="923925"/>
          <p14:tracePt t="15653" x="9339263" y="914400"/>
          <p14:tracePt t="15661" x="9236075" y="903288"/>
          <p14:tracePt t="15669" x="9144000" y="903288"/>
          <p14:tracePt t="15678" x="9040813" y="882650"/>
          <p14:tracePt t="15686" x="8939213" y="893763"/>
          <p14:tracePt t="15694" x="8856663" y="893763"/>
          <p14:tracePt t="15703" x="8785225" y="903288"/>
          <p14:tracePt t="15711" x="8732838" y="914400"/>
          <p14:tracePt t="15719" x="8672513" y="935038"/>
          <p14:tracePt t="15728" x="8661400" y="944563"/>
          <p14:tracePt t="15736" x="8631238" y="965200"/>
          <p14:tracePt t="15745" x="8620125" y="965200"/>
          <p14:tracePt t="15756" x="8610600" y="974725"/>
          <p14:tracePt t="15764" x="8610600" y="985838"/>
          <p14:tracePt t="15773" x="8610600" y="1016000"/>
          <p14:tracePt t="15780" x="8610600" y="1057275"/>
          <p14:tracePt t="15788" x="8631238" y="1077913"/>
          <p14:tracePt t="15797" x="8661400" y="1119188"/>
          <p14:tracePt t="15804" x="8702675" y="1181100"/>
          <p14:tracePt t="15812" x="8764588" y="1201738"/>
          <p14:tracePt t="15820" x="8836025" y="1243013"/>
          <p14:tracePt t="15830" x="8907463" y="1262063"/>
          <p14:tracePt t="15845" x="9093200" y="1282700"/>
          <p14:tracePt t="15853" x="9194800" y="1282700"/>
          <p14:tracePt t="15862" x="9307513" y="1282700"/>
          <p14:tracePt t="15870" x="9421813" y="1273175"/>
          <p14:tracePt t="15878" x="9523413" y="1262063"/>
          <p14:tracePt t="15886" x="9626600" y="1231900"/>
          <p14:tracePt t="15895" x="9688513" y="1231900"/>
          <p14:tracePt t="15903" x="9748838" y="1211263"/>
          <p14:tracePt t="15912" x="9801225" y="1211263"/>
          <p14:tracePt t="15919" x="9842500" y="1201738"/>
          <p14:tracePt t="15929" x="9863138" y="1190625"/>
          <p14:tracePt t="15936" x="9893300" y="1181100"/>
          <p14:tracePt t="15947" x="9902825" y="1181100"/>
          <p14:tracePt t="15953" x="9923463" y="1181100"/>
          <p14:tracePt t="15962" x="9944100" y="1169988"/>
          <p14:tracePt t="15969" x="9944100" y="1160463"/>
          <p14:tracePt t="15984" x="9944100" y="1149350"/>
          <p14:tracePt t="15990" x="9955213" y="1149350"/>
          <p14:tracePt t="16014" x="9955213" y="1139825"/>
          <p14:tracePt t="16020" x="9923463" y="1119188"/>
          <p14:tracePt t="16028" x="9893300" y="1098550"/>
          <p14:tracePt t="16037" x="9872663" y="1077913"/>
          <p14:tracePt t="16045" x="9821863" y="1057275"/>
          <p14:tracePt t="16054" x="9780588" y="1036638"/>
          <p14:tracePt t="16060" x="9718675" y="1006475"/>
          <p14:tracePt t="16068" x="9667875" y="985838"/>
          <p14:tracePt t="16077" x="9615488" y="974725"/>
          <p14:tracePt t="16084" x="9564688" y="965200"/>
          <p14:tracePt t="16092" x="9523413" y="954088"/>
          <p14:tracePt t="16100" x="9482138" y="954088"/>
          <p14:tracePt t="16108" x="9472613" y="954088"/>
          <p14:tracePt t="16116" x="9461500" y="954088"/>
          <p14:tracePt t="16124" x="9451975" y="954088"/>
          <p14:tracePt t="16157" x="9440863" y="954088"/>
          <p14:tracePt t="16277" x="9440863" y="965200"/>
          <p14:tracePt t="16285" x="9451975" y="965200"/>
          <p14:tracePt t="16325" x="9461500" y="965200"/>
          <p14:tracePt t="18096" x="9482138" y="954088"/>
          <p14:tracePt t="18113" x="9493250" y="954088"/>
          <p14:tracePt t="18257" x="9493250" y="965200"/>
          <p14:tracePt t="18537" x="9513888" y="985838"/>
          <p14:tracePt t="18548" x="9513888" y="995363"/>
          <p14:tracePt t="18550" x="9513888" y="1006475"/>
          <p14:tracePt t="18592" x="9523413" y="1006475"/>
          <p14:tracePt t="18680" x="9523413" y="1016000"/>
          <p14:tracePt t="18712" x="9513888" y="1027113"/>
          <p14:tracePt t="18720" x="9502775" y="1027113"/>
          <p14:tracePt t="18725" x="9472613" y="1047750"/>
          <p14:tracePt t="18734" x="9440863" y="1089025"/>
          <p14:tracePt t="18741" x="9390063" y="1119188"/>
          <p14:tracePt t="18750" x="9348788" y="1160463"/>
          <p14:tracePt t="18757" x="9288463" y="1190625"/>
          <p14:tracePt t="18765" x="9247188" y="1222375"/>
          <p14:tracePt t="18774" x="9205913" y="1252538"/>
          <p14:tracePt t="18784" x="9144000" y="1273175"/>
          <p14:tracePt t="18790" x="9102725" y="1293813"/>
          <p14:tracePt t="18797" x="9061450" y="1314450"/>
          <p14:tracePt t="18805" x="9020175" y="1335088"/>
          <p14:tracePt t="18813" x="8980488" y="1355725"/>
          <p14:tracePt t="18823" x="8959850" y="1365250"/>
          <p14:tracePt t="18831" x="8918575" y="1385888"/>
          <p14:tracePt t="18840" x="8877300" y="1397000"/>
          <p14:tracePt t="18848" x="8847138" y="1416050"/>
          <p14:tracePt t="18854" x="8826500" y="1416050"/>
          <p14:tracePt t="18865" x="8805863" y="1427163"/>
          <p14:tracePt t="18871" x="8794750" y="1427163"/>
          <p14:tracePt t="18881" x="8774113" y="1436688"/>
          <p14:tracePt t="18889" x="8764588" y="1447800"/>
          <p14:tracePt t="18902" x="8753475" y="1447800"/>
          <p14:tracePt t="18926" x="8743950" y="1457325"/>
          <p14:tracePt t="20130" x="8712200" y="1489075"/>
          <p14:tracePt t="20145" x="8651875" y="1550988"/>
          <p14:tracePt t="20151" x="8631238" y="1570038"/>
          <p14:tracePt t="20157" x="8620125" y="1590675"/>
          <p14:tracePt t="20166" x="8610600" y="1601788"/>
          <p14:tracePt t="20174" x="8599488" y="1601788"/>
          <p14:tracePt t="20190" x="8599488" y="1611313"/>
          <p14:tracePt t="20281" x="8610600" y="1601788"/>
          <p14:tracePt t="20292" x="8631238" y="1590675"/>
          <p14:tracePt t="20301" x="8661400" y="1581150"/>
          <p14:tracePt t="20308" x="8693150" y="1570038"/>
          <p14:tracePt t="20314" x="8732838" y="1560513"/>
          <p14:tracePt t="20322" x="8785225" y="1550988"/>
          <p14:tracePt t="20330" x="8815388" y="1550988"/>
          <p14:tracePt t="20338" x="8877300" y="1530350"/>
          <p14:tracePt t="20349" x="8928100" y="1530350"/>
          <p14:tracePt t="20351" x="8990013" y="1530350"/>
          <p14:tracePt t="20358" x="9040813" y="1530350"/>
          <p14:tracePt t="20367" x="9093200" y="1530350"/>
          <p14:tracePt t="20374" x="9164638" y="1530350"/>
          <p14:tracePt t="20381" x="9205913" y="1530350"/>
          <p14:tracePt t="20390" x="9256713" y="1530350"/>
          <p14:tracePt t="20397" x="9328150" y="1530350"/>
          <p14:tracePt t="20405" x="9380538" y="1530350"/>
          <p14:tracePt t="20414" x="9401175" y="1530350"/>
          <p14:tracePt t="20423" x="9440863" y="1530350"/>
          <p14:tracePt t="20431" x="9482138" y="1530350"/>
          <p14:tracePt t="20439" x="9502775" y="1530350"/>
          <p14:tracePt t="20447" x="9523413" y="1530350"/>
          <p14:tracePt t="20454" x="9544050" y="1530350"/>
          <p14:tracePt t="20463" x="9564688" y="1530350"/>
          <p14:tracePt t="20471" x="9585325" y="1530350"/>
          <p14:tracePt t="20480" x="9605963" y="1530350"/>
          <p14:tracePt t="20489" x="9636125" y="1530350"/>
          <p14:tracePt t="20497" x="9656763" y="1530350"/>
          <p14:tracePt t="20505" x="9688513" y="1530350"/>
          <p14:tracePt t="20513" x="9698038" y="1530350"/>
          <p14:tracePt t="20523" x="9718675" y="1530350"/>
          <p14:tracePt t="20531" x="9728200" y="1530350"/>
          <p14:tracePt t="20539" x="9759950" y="1530350"/>
          <p14:tracePt t="20547" x="9780588" y="1530350"/>
          <p14:tracePt t="20555" x="9821863" y="1530350"/>
          <p14:tracePt t="20557" x="9852025" y="1530350"/>
          <p14:tracePt t="20566" x="9872663" y="1530350"/>
          <p14:tracePt t="20574" x="9923463" y="1530350"/>
          <p14:tracePt t="20582" x="9955213" y="1530350"/>
          <p14:tracePt t="20589" x="9975850" y="1530350"/>
          <p14:tracePt t="20597" x="10006013" y="1530350"/>
          <p14:tracePt t="20606" x="10015538" y="1539875"/>
          <p14:tracePt t="20613" x="10026650" y="1539875"/>
          <p14:tracePt t="20621" x="10047288" y="1539875"/>
          <p14:tracePt t="20646" x="10056813" y="1539875"/>
          <p14:tracePt t="20686" x="10067925" y="1539875"/>
          <p14:tracePt t="20703" x="10077450" y="1539875"/>
          <p14:tracePt t="20711" x="10088563" y="1539875"/>
          <p14:tracePt t="20726" x="10109200" y="1539875"/>
          <p14:tracePt t="20734" x="10118725" y="1539875"/>
          <p14:tracePt t="20742" x="10139363" y="1539875"/>
          <p14:tracePt t="20750" x="10150475" y="1539875"/>
          <p14:tracePt t="20759" x="10160000" y="1539875"/>
          <p14:tracePt t="20767" x="10180638" y="1530350"/>
          <p14:tracePt t="20782" x="10190163" y="1530350"/>
          <p14:tracePt t="20798" x="10201275" y="1530350"/>
          <p14:tracePt t="22678" x="10190163" y="1530350"/>
          <p14:tracePt t="23537" x="10201275" y="1477963"/>
          <p14:tracePt t="23546" x="10210800" y="1457325"/>
          <p14:tracePt t="23555" x="10221913" y="1416050"/>
          <p14:tracePt t="23557" x="10221913" y="1397000"/>
          <p14:tracePt t="23566" x="10242550" y="1365250"/>
          <p14:tracePt t="23574" x="10242550" y="1335088"/>
          <p14:tracePt t="23583" x="10263188" y="1293813"/>
          <p14:tracePt t="23590" x="10272713" y="1252538"/>
          <p14:tracePt t="23598" x="10293350" y="1201738"/>
          <p14:tracePt t="23606" x="10304463" y="1160463"/>
          <p14:tracePt t="23614" x="10323513" y="1108075"/>
          <p14:tracePt t="23622" x="10344150" y="1047750"/>
          <p14:tracePt t="23631" x="10355263" y="1006475"/>
          <p14:tracePt t="23639" x="10385425" y="965200"/>
          <p14:tracePt t="23650" x="10385425" y="944563"/>
          <p14:tracePt t="23663" x="10417175" y="882650"/>
          <p14:tracePt t="23671" x="10426700" y="882650"/>
          <p14:tracePt t="23680" x="10426700" y="862013"/>
          <p14:tracePt t="23694" x="10437813" y="852488"/>
          <p14:tracePt t="23701" x="10447338" y="841375"/>
          <p14:tracePt t="23709" x="10447338" y="831850"/>
          <p14:tracePt t="23726" x="10456863" y="820738"/>
          <p14:tracePt t="23734" x="10456863" y="811213"/>
          <p14:tracePt t="23743" x="10467975" y="811213"/>
          <p14:tracePt t="23759" x="10477500" y="800100"/>
          <p14:tracePt t="23767" x="10488613" y="800100"/>
          <p14:tracePt t="23775" x="10488613" y="790575"/>
          <p14:tracePt t="23783" x="10498138" y="779463"/>
          <p14:tracePt t="23791" x="10509250" y="779463"/>
          <p14:tracePt t="23799" x="10518775" y="760413"/>
          <p14:tracePt t="23815" x="10539413" y="749300"/>
          <p14:tracePt t="23823" x="10550525" y="739775"/>
          <p14:tracePt t="23833" x="10550525" y="728663"/>
          <p14:tracePt t="23840" x="10560050" y="728663"/>
          <p14:tracePt t="23856" x="10571163" y="728663"/>
          <p14:tracePt t="23863" x="10580688" y="728663"/>
          <p14:tracePt t="23878" x="10591800" y="749300"/>
          <p14:tracePt t="23887" x="10610850" y="800100"/>
          <p14:tracePt t="23896" x="10652125" y="893763"/>
          <p14:tracePt t="23905" x="10672763" y="965200"/>
          <p14:tracePt t="23916" x="10714038" y="1047750"/>
          <p14:tracePt t="23919" x="10734675" y="1119188"/>
          <p14:tracePt t="23931" x="10775950" y="1190625"/>
          <p14:tracePt t="23935" x="10785475" y="1231900"/>
          <p14:tracePt t="23942" x="10817225" y="1293813"/>
          <p14:tracePt t="23950" x="10817225" y="1303338"/>
          <p14:tracePt t="23958" x="10826750" y="1323975"/>
          <p14:tracePt t="23965" x="10837863" y="1344613"/>
          <p14:tracePt t="23991" x="10847388" y="1355725"/>
          <p14:tracePt t="24008" x="10847388" y="1365250"/>
          <p14:tracePt t="24031" x="10837863" y="1355725"/>
          <p14:tracePt t="24048" x="10817225" y="1344613"/>
          <p14:tracePt t="24057" x="10806113" y="1335088"/>
          <p14:tracePt t="24065" x="10796588" y="1314450"/>
          <p14:tracePt t="24073" x="10775950" y="1303338"/>
          <p14:tracePt t="24081" x="10755313" y="1293813"/>
          <p14:tracePt t="24089" x="10734675" y="1282700"/>
          <p14:tracePt t="24099" x="10714038" y="1262063"/>
          <p14:tracePt t="24107" x="10672763" y="1252538"/>
          <p14:tracePt t="24116" x="10663238" y="1243013"/>
          <p14:tracePt t="24122" x="10621963" y="1243013"/>
          <p14:tracePt t="24130" x="10571163" y="1231900"/>
          <p14:tracePt t="24138" x="10539413" y="1231900"/>
          <p14:tracePt t="24148" x="10488613" y="1222375"/>
          <p14:tracePt t="24149" x="10437813" y="1222375"/>
          <p14:tracePt t="24157" x="10396538" y="1222375"/>
          <p14:tracePt t="24166" x="10355263" y="1222375"/>
          <p14:tracePt t="24173" x="10334625" y="1222375"/>
          <p14:tracePt t="24182" x="10313988" y="1222375"/>
          <p14:tracePt t="24200" x="10304463" y="1222375"/>
          <p14:tracePt t="24208" x="10293350" y="1222375"/>
          <p14:tracePt t="24223" x="10304463" y="1222375"/>
          <p14:tracePt t="24231" x="10323513" y="1222375"/>
          <p14:tracePt t="24239" x="10364788" y="1231900"/>
          <p14:tracePt t="24247" x="10417175" y="1243013"/>
          <p14:tracePt t="24256" x="10467975" y="1282700"/>
          <p14:tracePt t="24263" x="10529888" y="1293813"/>
          <p14:tracePt t="24271" x="10580688" y="1303338"/>
          <p14:tracePt t="24280" x="10652125" y="1323975"/>
          <p14:tracePt t="24287" x="10693400" y="1344613"/>
          <p14:tracePt t="24295" x="10744200" y="1365250"/>
          <p14:tracePt t="24303" x="10785475" y="1376363"/>
          <p14:tracePt t="24310" x="10826750" y="1397000"/>
          <p14:tracePt t="24317" x="10847388" y="1397000"/>
          <p14:tracePt t="24325" x="10879138" y="1406525"/>
          <p14:tracePt t="24333" x="10898188" y="1416050"/>
          <p14:tracePt t="24342" x="10909300" y="1416050"/>
          <p14:tracePt t="24358" x="10918825" y="1416050"/>
          <p14:tracePt t="24367" x="10929938" y="1416050"/>
          <p14:tracePt t="24499" x="10929938" y="1427163"/>
          <p14:tracePt t="25394" x="10929938" y="1436688"/>
          <p14:tracePt t="25404" x="10929938" y="1447800"/>
          <p14:tracePt t="25408" x="10929938" y="1457325"/>
          <p14:tracePt t="25416" x="10918825" y="1477963"/>
          <p14:tracePt t="25433" x="10909300" y="1489075"/>
          <p14:tracePt t="25443" x="10909300" y="1498600"/>
          <p14:tracePt t="25449" x="10898188" y="1498600"/>
          <p14:tracePt t="25455" x="10888663" y="1509713"/>
          <p14:tracePt t="25478" x="10888663" y="1519238"/>
          <p14:tracePt t="25486" x="10879138" y="1519238"/>
          <p14:tracePt t="25502" x="10868025" y="1519238"/>
          <p14:tracePt t="25518" x="10847388" y="1519238"/>
          <p14:tracePt t="25526" x="10837863" y="1519238"/>
          <p14:tracePt t="25542" x="10806113" y="1530350"/>
          <p14:tracePt t="25551" x="10796588" y="1539875"/>
          <p14:tracePt t="25559" x="10775950" y="1539875"/>
          <p14:tracePt t="25567" x="10764838" y="1539875"/>
          <p14:tracePt t="25576" x="10734675" y="1539875"/>
          <p14:tracePt t="25588" x="10725150" y="1539875"/>
          <p14:tracePt t="25595" x="10693400" y="1539875"/>
          <p14:tracePt t="25601" x="10652125" y="1539875"/>
          <p14:tracePt t="25607" x="10621963" y="1539875"/>
          <p14:tracePt t="25615" x="10580688" y="1539875"/>
          <p14:tracePt t="25623" x="10550525" y="1539875"/>
          <p14:tracePt t="25633" x="10518775" y="1539875"/>
          <p14:tracePt t="25641" x="10477500" y="1530350"/>
          <p14:tracePt t="25648" x="10467975" y="1530350"/>
          <p14:tracePt t="25657" x="10447338" y="1530350"/>
          <p14:tracePt t="25665" x="10437813" y="1519238"/>
          <p14:tracePt t="25672" x="10417175" y="1509713"/>
          <p14:tracePt t="25680" x="10396538" y="1509713"/>
          <p14:tracePt t="25697" x="10385425" y="1498600"/>
          <p14:tracePt t="25708" x="10375900" y="1498600"/>
          <p14:tracePt t="25720" x="10364788" y="1498600"/>
          <p14:tracePt t="25727" x="10355263" y="1498600"/>
          <p14:tracePt t="25741" x="10355263" y="1489075"/>
          <p14:tracePt t="26769" x="10283825" y="1468438"/>
          <p14:tracePt t="26778" x="10190163" y="1457325"/>
          <p14:tracePt t="26789" x="10109200" y="1436688"/>
          <p14:tracePt t="26792" x="10006013" y="1427163"/>
          <p14:tracePt t="26803" x="9902825" y="1406525"/>
          <p14:tracePt t="26810" x="9790113" y="1406525"/>
          <p14:tracePt t="26818" x="9677400" y="1397000"/>
          <p14:tracePt t="26825" x="9564688" y="1385888"/>
          <p14:tracePt t="26835" x="9431338" y="1376363"/>
          <p14:tracePt t="26843" x="9297988" y="1355725"/>
          <p14:tracePt t="26850" x="9144000" y="1355725"/>
          <p14:tracePt t="26856" x="8999538" y="1344613"/>
          <p14:tracePt t="26864" x="8866188" y="1344613"/>
          <p14:tracePt t="26871" x="8723313" y="1335088"/>
          <p14:tracePt t="26881" x="8610600" y="1314450"/>
          <p14:tracePt t="26889" x="8456613" y="1303338"/>
          <p14:tracePt t="26899" x="8291513" y="1293813"/>
          <p14:tracePt t="26905" x="8148638" y="1293813"/>
          <p14:tracePt t="26915" x="7983538" y="1273175"/>
          <p14:tracePt t="26922" x="7831138" y="1262063"/>
          <p14:tracePt t="26935" x="7686675" y="1262063"/>
          <p14:tracePt t="26938" x="7543800" y="1262063"/>
          <p14:tracePt t="26946" x="7408863" y="1262063"/>
          <p14:tracePt t="26953" x="7265988" y="1262063"/>
          <p14:tracePt t="26959" x="7132638" y="1262063"/>
          <p14:tracePt t="26965" x="7019925" y="1262063"/>
          <p14:tracePt t="26973" x="6896100" y="1282700"/>
          <p14:tracePt t="26981" x="6762750" y="1303338"/>
          <p14:tracePt t="26989" x="6650038" y="1335088"/>
          <p14:tracePt t="26997" x="6527800" y="1385888"/>
          <p14:tracePt t="27006" x="6445250" y="1427163"/>
          <p14:tracePt t="27015" x="6332538" y="1509713"/>
          <p14:tracePt t="27024" x="6259513" y="1570038"/>
          <p14:tracePt t="27033" x="6199188" y="1631950"/>
          <p14:tracePt t="27042" x="6137275" y="1704975"/>
          <p14:tracePt t="27049" x="6086475" y="1765300"/>
          <p14:tracePt t="27057" x="6054725" y="1806575"/>
          <p14:tracePt t="27064" x="6024563" y="1858963"/>
          <p14:tracePt t="27073" x="6003925" y="1898650"/>
          <p14:tracePt t="27080" x="5992813" y="1939925"/>
          <p14:tracePt t="27088" x="5992813" y="1981200"/>
          <p14:tracePt t="27098" x="5992813" y="2012950"/>
          <p14:tracePt t="27104" x="5992813" y="2063750"/>
          <p14:tracePt t="27113" x="5992813" y="2105025"/>
          <p14:tracePt t="27122" x="5992813" y="2135188"/>
          <p14:tracePt t="27130" x="6003925" y="2166938"/>
          <p14:tracePt t="27140" x="6013450" y="2185988"/>
          <p14:tracePt t="27142" x="6034088" y="2185988"/>
          <p14:tracePt t="27150" x="6065838" y="2206625"/>
          <p14:tracePt t="27158" x="6096000" y="2206625"/>
          <p14:tracePt t="27167" x="6178550" y="2206625"/>
          <p14:tracePt t="27175" x="6240463" y="2197100"/>
          <p14:tracePt t="27182" x="6362700" y="2185988"/>
          <p14:tracePt t="27191" x="6475413" y="2155825"/>
          <p14:tracePt t="27199" x="6599238" y="2146300"/>
          <p14:tracePt t="27206" x="6711950" y="2135188"/>
          <p14:tracePt t="27215" x="6815138" y="2105025"/>
          <p14:tracePt t="27223" x="6896100" y="2093913"/>
          <p14:tracePt t="27231" x="6978650" y="2084388"/>
          <p14:tracePt t="27239" x="7070725" y="2073275"/>
          <p14:tracePt t="27246" x="7132638" y="2063750"/>
          <p14:tracePt t="27255" x="7183438" y="2063750"/>
          <p14:tracePt t="27263" x="7215188" y="2052638"/>
          <p14:tracePt t="27274" x="7224713" y="2052638"/>
          <p14:tracePt t="27280" x="7245350" y="2052638"/>
          <p14:tracePt t="27295" x="7256463" y="2043113"/>
          <p14:tracePt t="27319" x="7235825" y="2032000"/>
          <p14:tracePt t="27327" x="7224713" y="2032000"/>
          <p14:tracePt t="27334" x="7194550" y="2022475"/>
          <p14:tracePt t="27342" x="7173913" y="2022475"/>
          <p14:tracePt t="27349" x="7132638" y="2022475"/>
          <p14:tracePt t="27358" x="7091363" y="2012950"/>
          <p14:tracePt t="27365" x="7040563" y="2012950"/>
          <p14:tracePt t="27373" x="6999288" y="1992313"/>
          <p14:tracePt t="27381" x="6948488" y="1992313"/>
          <p14:tracePt t="27389" x="6896100" y="1981200"/>
          <p14:tracePt t="27397" x="6865938" y="1971675"/>
          <p14:tracePt t="27414" x="6783388" y="1951038"/>
          <p14:tracePt t="27424" x="6753225" y="1951038"/>
          <p14:tracePt t="27429" x="6742113" y="1951038"/>
          <p14:tracePt t="27438" x="6732588" y="1939925"/>
          <p14:tracePt t="27446" x="6711950" y="1939925"/>
          <p14:tracePt t="27486" x="6732588" y="1939925"/>
          <p14:tracePt t="27494" x="6753225" y="1951038"/>
          <p14:tracePt t="27503" x="6824663" y="1960563"/>
          <p14:tracePt t="27509" x="6907213" y="1971675"/>
          <p14:tracePt t="27518" x="7019925" y="1981200"/>
          <p14:tracePt t="27525" x="7153275" y="1981200"/>
          <p14:tracePt t="27533" x="7286625" y="1992313"/>
          <p14:tracePt t="27541" x="7399338" y="1992313"/>
          <p14:tracePt t="27550" x="7512050" y="1992313"/>
          <p14:tracePt t="27557" x="7594600" y="1992313"/>
          <p14:tracePt t="27565" x="7686675" y="1981200"/>
          <p14:tracePt t="27574" x="7769225" y="1971675"/>
          <p14:tracePt t="27582" x="7850188" y="1960563"/>
          <p14:tracePt t="27590" x="7953375" y="1930400"/>
          <p14:tracePt t="27599" x="8035925" y="1919288"/>
          <p14:tracePt t="27606" x="8097838" y="1909763"/>
          <p14:tracePt t="27615" x="8137525" y="1889125"/>
          <p14:tracePt t="27622" x="8158163" y="1889125"/>
          <p14:tracePt t="27632" x="8189913" y="1878013"/>
          <p14:tracePt t="27638" x="8189913" y="1868488"/>
          <p14:tracePt t="27647" x="8199438" y="1868488"/>
          <p14:tracePt t="27688" x="8178800" y="1868488"/>
          <p14:tracePt t="27697" x="8137525" y="1858963"/>
          <p14:tracePt t="27708" x="8066088" y="1817688"/>
          <p14:tracePt t="27711" x="7983538" y="1797050"/>
          <p14:tracePt t="27718" x="7881938" y="1755775"/>
          <p14:tracePt t="27726" x="7778750" y="1735138"/>
          <p14:tracePt t="27734" x="7656513" y="1693863"/>
          <p14:tracePt t="27742" x="7543800" y="1652588"/>
          <p14:tracePt t="27750" x="7408863" y="1622425"/>
          <p14:tracePt t="27757" x="7307263" y="1601788"/>
          <p14:tracePt t="27766" x="7204075" y="1581150"/>
          <p14:tracePt t="27773" x="7121525" y="1570038"/>
          <p14:tracePt t="27782" x="7050088" y="1550988"/>
          <p14:tracePt t="27790" x="6978650" y="1550988"/>
          <p14:tracePt t="27797" x="6927850" y="1550988"/>
          <p14:tracePt t="27805" x="6896100" y="1550988"/>
          <p14:tracePt t="27814" x="6865938" y="1550988"/>
          <p14:tracePt t="27822" x="6854825" y="1550988"/>
          <p14:tracePt t="27832" x="6845300" y="1550988"/>
          <p14:tracePt t="27848" x="6845300" y="1560513"/>
          <p14:tracePt t="27856" x="6845300" y="1570038"/>
          <p14:tracePt t="27862" x="6845300" y="1581150"/>
          <p14:tracePt t="27870" x="6875463" y="1622425"/>
          <p14:tracePt t="27878" x="6916738" y="1663700"/>
          <p14:tracePt t="27886" x="6967538" y="1714500"/>
          <p14:tracePt t="27894" x="7040563" y="1755775"/>
          <p14:tracePt t="27902" x="7153275" y="1806575"/>
          <p14:tracePt t="27910" x="7286625" y="1847850"/>
          <p14:tracePt t="27918" x="7419975" y="1858963"/>
          <p14:tracePt t="27926" x="7543800" y="1868488"/>
          <p14:tracePt t="27934" x="7666038" y="1868488"/>
          <p14:tracePt t="27942" x="7810500" y="1868488"/>
          <p14:tracePt t="27950" x="7943850" y="1868488"/>
          <p14:tracePt t="27958" x="8056563" y="1858963"/>
          <p14:tracePt t="27966" x="8158163" y="1827213"/>
          <p14:tracePt t="27973" x="8231188" y="1817688"/>
          <p14:tracePt t="27982" x="8261350" y="1806575"/>
          <p14:tracePt t="27989" x="8281988" y="1806575"/>
          <p14:tracePt t="27997" x="8291513" y="1806575"/>
          <p14:tracePt t="28006" x="8291513" y="1797050"/>
          <p14:tracePt t="28023" x="8272463" y="1785938"/>
          <p14:tracePt t="28031" x="8199438" y="1765300"/>
          <p14:tracePt t="28039" x="8097838" y="1724025"/>
          <p14:tracePt t="28047" x="7964488" y="1693863"/>
          <p14:tracePt t="28056" x="7769225" y="1652588"/>
          <p14:tracePt t="28063" x="7523163" y="1643063"/>
          <p14:tracePt t="28072" x="7245350" y="1601788"/>
          <p14:tracePt t="28078" x="6967538" y="1601788"/>
          <p14:tracePt t="28086" x="6619875" y="1631950"/>
          <p14:tracePt t="28093" x="6373813" y="1663700"/>
          <p14:tracePt t="28101" x="6146800" y="1693863"/>
          <p14:tracePt t="28109" x="5983288" y="1724025"/>
          <p14:tracePt t="28117" x="5870575" y="1744663"/>
          <p14:tracePt t="28125" x="5799138" y="1765300"/>
          <p14:tracePt t="28133" x="5746750" y="1785938"/>
          <p14:tracePt t="28142" x="5705475" y="1785938"/>
          <p14:tracePt t="28149" x="5695950" y="1785938"/>
          <p14:tracePt t="28157" x="5695950" y="1797050"/>
          <p14:tracePt t="28166" x="5695950" y="1806575"/>
          <p14:tracePt t="28174" x="5716588" y="1817688"/>
          <p14:tracePt t="28181" x="5778500" y="1838325"/>
          <p14:tracePt t="28190" x="5859463" y="1868488"/>
          <p14:tracePt t="28197" x="6034088" y="1898650"/>
          <p14:tracePt t="28206" x="6208713" y="1909763"/>
          <p14:tracePt t="28213" x="6362700" y="1939925"/>
          <p14:tracePt t="28222" x="6537325" y="1939925"/>
          <p14:tracePt t="28231" x="6700838" y="1930400"/>
          <p14:tracePt t="28241" x="6845300" y="1919288"/>
          <p14:tracePt t="28248" x="6978650" y="1909763"/>
          <p14:tracePt t="28256" x="7112000" y="1889125"/>
          <p14:tracePt t="28263" x="7215188" y="1878013"/>
          <p14:tracePt t="28273" x="7296150" y="1868488"/>
          <p14:tracePt t="28280" x="7348538" y="1858963"/>
          <p14:tracePt t="28288" x="7399338" y="1858963"/>
          <p14:tracePt t="28297" x="7429500" y="1858963"/>
          <p14:tracePt t="28305" x="7440613" y="1847850"/>
          <p14:tracePt t="28343" x="7419975" y="1847850"/>
          <p14:tracePt t="28352" x="7369175" y="1838325"/>
          <p14:tracePt t="28360" x="7316788" y="1827213"/>
          <p14:tracePt t="28370" x="7224713" y="1827213"/>
          <p14:tracePt t="28378" x="7132638" y="1827213"/>
          <p14:tracePt t="28385" x="7029450" y="1827213"/>
          <p14:tracePt t="28390" x="6937375" y="1827213"/>
          <p14:tracePt t="28398" x="6865938" y="1827213"/>
          <p14:tracePt t="28407" x="6794500" y="1827213"/>
          <p14:tracePt t="28415" x="6762750" y="1827213"/>
          <p14:tracePt t="28425" x="6711950" y="1827213"/>
          <p14:tracePt t="28431" x="6680200" y="1827213"/>
          <p14:tracePt t="28439" x="6670675" y="1827213"/>
          <p14:tracePt t="28447" x="6650038" y="1827213"/>
          <p14:tracePt t="28463" x="6640513" y="1827213"/>
          <p14:tracePt t="28568" x="6650038" y="1827213"/>
          <p14:tracePt t="28591" x="6661150" y="1827213"/>
          <p14:tracePt t="28607" x="6661150" y="1838325"/>
          <p14:tracePt t="28631" x="6661150" y="1847850"/>
          <p14:tracePt t="28678" x="6661150" y="1858963"/>
          <p14:tracePt t="29058" x="6661150" y="1827213"/>
          <p14:tracePt t="29095" x="6661150" y="1817688"/>
          <p14:tracePt t="29127" x="6661150" y="1806575"/>
          <p14:tracePt t="29281" x="6661150" y="1817688"/>
          <p14:tracePt t="32368" x="6680200" y="1817688"/>
          <p14:tracePt t="32587" x="7840663" y="2043113"/>
          <p14:tracePt t="32590" x="7870825" y="2043113"/>
          <p14:tracePt t="32597" x="7923213" y="2052638"/>
          <p14:tracePt t="32605" x="7964488" y="2052638"/>
          <p14:tracePt t="32614" x="8015288" y="2063750"/>
          <p14:tracePt t="32621" x="8066088" y="2073275"/>
          <p14:tracePt t="32630" x="8118475" y="2084388"/>
          <p14:tracePt t="32638" x="8169275" y="2105025"/>
          <p14:tracePt t="32646" x="8210550" y="2125663"/>
          <p14:tracePt t="32655" x="8251825" y="2146300"/>
          <p14:tracePt t="32664" x="8291513" y="2166938"/>
          <p14:tracePt t="32671" x="8353425" y="2197100"/>
          <p14:tracePt t="32681" x="8405813" y="2227263"/>
          <p14:tracePt t="32689" x="8466138" y="2259013"/>
          <p14:tracePt t="32696" x="8518525" y="2279650"/>
          <p14:tracePt t="32704" x="8610600" y="2289175"/>
          <p14:tracePt t="32712" x="8661400" y="2300288"/>
          <p14:tracePt t="32722" x="8712200" y="2309813"/>
          <p14:tracePt t="32730" x="8753475" y="2320925"/>
          <p14:tracePt t="32738" x="8785225" y="2330450"/>
          <p14:tracePt t="32747" x="8847138" y="2339975"/>
          <p14:tracePt t="32756" x="8866188" y="2351088"/>
          <p14:tracePt t="32758" x="8907463" y="2360613"/>
          <p14:tracePt t="32768" x="8939213" y="2371725"/>
          <p14:tracePt t="32775" x="8969375" y="2371725"/>
          <p14:tracePt t="32782" x="9020175" y="2392363"/>
          <p14:tracePt t="32789" x="9072563" y="2392363"/>
          <p14:tracePt t="32797" x="9113838" y="2392363"/>
          <p14:tracePt t="32806" x="9164638" y="2392363"/>
          <p14:tracePt t="32815" x="9185275" y="2392363"/>
          <p14:tracePt t="32822" x="9236075" y="2392363"/>
          <p14:tracePt t="32830" x="9247188" y="2392363"/>
          <p14:tracePt t="32839" x="9277350" y="2392363"/>
          <p14:tracePt t="32847" x="9288463" y="2392363"/>
          <p14:tracePt t="32863" x="9307513" y="2392363"/>
          <p14:tracePt t="32869" x="9318625" y="2392363"/>
          <p14:tracePt t="32886" x="9339263" y="2392363"/>
          <p14:tracePt t="32894" x="9348788" y="2392363"/>
          <p14:tracePt t="32901" x="9369425" y="2392363"/>
          <p14:tracePt t="32909" x="9380538" y="2401888"/>
          <p14:tracePt t="32917" x="9401175" y="2401888"/>
          <p14:tracePt t="32927" x="9421813" y="2401888"/>
          <p14:tracePt t="32934" x="9431338" y="2413000"/>
          <p14:tracePt t="32942" x="9451975" y="2413000"/>
          <p14:tracePt t="32950" x="9461500" y="2413000"/>
          <p14:tracePt t="32958" x="9482138" y="2413000"/>
          <p14:tracePt t="32965" x="9493250" y="2413000"/>
          <p14:tracePt t="32974" x="9502775" y="2422525"/>
          <p14:tracePt t="32981" x="9523413" y="2422525"/>
          <p14:tracePt t="32990" x="9534525" y="2433638"/>
          <p14:tracePt t="32998" x="9544050" y="2433638"/>
          <p14:tracePt t="33014" x="9555163" y="2433638"/>
          <p14:tracePt t="33072" x="9564688" y="2433638"/>
          <p14:tracePt t="33344" x="9594850" y="2433638"/>
          <p14:tracePt t="33359" x="9626600" y="2433638"/>
          <p14:tracePt t="33367" x="9636125" y="2433638"/>
          <p14:tracePt t="33375" x="9667875" y="2433638"/>
          <p14:tracePt t="33385" x="9688513" y="2443163"/>
          <p14:tracePt t="33390" x="9718675" y="2443163"/>
          <p14:tracePt t="33397" x="9748838" y="2443163"/>
          <p14:tracePt t="33405" x="9769475" y="2443163"/>
          <p14:tracePt t="33413" x="9801225" y="2443163"/>
          <p14:tracePt t="33420" x="9810750" y="2443163"/>
          <p14:tracePt t="33430" x="9831388" y="2443163"/>
          <p14:tracePt t="33442" x="9842500" y="2443163"/>
          <p14:tracePt t="33446" x="9863138" y="2443163"/>
          <p14:tracePt t="33454" x="9882188" y="2454275"/>
          <p14:tracePt t="33474" x="9893300" y="2454275"/>
          <p14:tracePt t="33479" x="9902825" y="2454275"/>
          <p14:tracePt t="33513" x="9902825" y="2463800"/>
          <p14:tracePt t="33671" x="9913938" y="2463800"/>
          <p14:tracePt t="34138" x="9944100" y="2463800"/>
          <p14:tracePt t="34147" x="9964738" y="2484438"/>
          <p14:tracePt t="34154" x="9996488" y="2484438"/>
          <p14:tracePt t="34162" x="10026650" y="2493963"/>
          <p14:tracePt t="34170" x="10047288" y="2493963"/>
          <p14:tracePt t="34179" x="10077450" y="2493963"/>
          <p14:tracePt t="34188" x="10088563" y="2493963"/>
          <p14:tracePt t="34190" x="10109200" y="2505075"/>
          <p14:tracePt t="34198" x="10129838" y="2514600"/>
          <p14:tracePt t="34214" x="10160000" y="2514600"/>
          <p14:tracePt t="34231" x="10169525" y="2525713"/>
          <p14:tracePt t="34239" x="10180638" y="2525713"/>
          <p14:tracePt t="34247" x="10201275" y="2525713"/>
          <p14:tracePt t="34256" x="10210800" y="2525713"/>
          <p14:tracePt t="34265" x="10221913" y="2525713"/>
          <p14:tracePt t="34272" x="10231438" y="2525713"/>
          <p14:tracePt t="34287" x="10252075" y="2535238"/>
          <p14:tracePt t="34295" x="10263188" y="2535238"/>
          <p14:tracePt t="34303" x="10272713" y="2535238"/>
          <p14:tracePt t="34311" x="10283825" y="2535238"/>
          <p14:tracePt t="34327" x="10304463" y="2535238"/>
          <p14:tracePt t="34342" x="10313988" y="2546350"/>
          <p14:tracePt t="34350" x="10323513" y="2546350"/>
          <p14:tracePt t="34358" x="10334625" y="2546350"/>
          <p14:tracePt t="34481" x="10344150" y="2546350"/>
          <p14:tracePt t="34532" x="10344150" y="2555875"/>
          <p14:tracePt t="34551" x="10355263" y="2555875"/>
          <p14:tracePt t="34933" x="10313988" y="2576513"/>
          <p14:tracePt t="34939" x="10242550" y="2597150"/>
          <p14:tracePt t="34945" x="10180638" y="2617788"/>
          <p14:tracePt t="34955" x="10118725" y="2638425"/>
          <p14:tracePt t="34962" x="10056813" y="2649538"/>
          <p14:tracePt t="34970" x="10006013" y="2659063"/>
          <p14:tracePt t="34978" x="9964738" y="2679700"/>
          <p14:tracePt t="34990" x="9893300" y="2689225"/>
          <p14:tracePt t="34999" x="9852025" y="2700338"/>
          <p14:tracePt t="35007" x="9810750" y="2709863"/>
          <p14:tracePt t="35014" x="9759950" y="2709863"/>
          <p14:tracePt t="35022" x="9698038" y="2709863"/>
          <p14:tracePt t="35030" x="9626600" y="2709863"/>
          <p14:tracePt t="35039" x="9564688" y="2720975"/>
          <p14:tracePt t="35047" x="9482138" y="2720975"/>
          <p14:tracePt t="35055" x="9431338" y="2720975"/>
          <p14:tracePt t="35063" x="9380538" y="2720975"/>
          <p14:tracePt t="35071" x="9339263" y="2720975"/>
          <p14:tracePt t="35080" x="9307513" y="2720975"/>
          <p14:tracePt t="35088" x="9256713" y="2720975"/>
          <p14:tracePt t="35097" x="9215438" y="2720975"/>
          <p14:tracePt t="35105" x="9194800" y="2720975"/>
          <p14:tracePt t="35113" x="9153525" y="2720975"/>
          <p14:tracePt t="35121" x="9113838" y="2720975"/>
          <p14:tracePt t="35132" x="9082088" y="2720975"/>
          <p14:tracePt t="35138" x="9051925" y="2720975"/>
          <p14:tracePt t="35147" x="9031288" y="2709863"/>
          <p14:tracePt t="35155" x="9010650" y="2709863"/>
          <p14:tracePt t="35163" x="8980488" y="2709863"/>
          <p14:tracePt t="35174" x="8969375" y="2709863"/>
          <p14:tracePt t="35182" x="8959850" y="2709863"/>
          <p14:tracePt t="35249" x="8959850" y="2700338"/>
          <p14:tracePt t="35263" x="8969375" y="2689225"/>
          <p14:tracePt t="35279" x="8980488" y="2689225"/>
          <p14:tracePt t="35286" x="8990013" y="2689225"/>
          <p14:tracePt t="35294" x="9010650" y="2668588"/>
          <p14:tracePt t="35301" x="9040813" y="2668588"/>
          <p14:tracePt t="35309" x="9051925" y="2649538"/>
          <p14:tracePt t="35319" x="9093200" y="2649538"/>
          <p14:tracePt t="35326" x="9123363" y="2638425"/>
          <p14:tracePt t="35335" x="9144000" y="2628900"/>
          <p14:tracePt t="35342" x="9185275" y="2628900"/>
          <p14:tracePt t="35351" x="9226550" y="2617788"/>
          <p14:tracePt t="35358" x="9256713" y="2617788"/>
          <p14:tracePt t="35367" x="9288463" y="2617788"/>
          <p14:tracePt t="35374" x="9318625" y="2617788"/>
          <p14:tracePt t="35383" x="9359900" y="2628900"/>
          <p14:tracePt t="35390" x="9390063" y="2638425"/>
          <p14:tracePt t="35399" x="9421813" y="2638425"/>
          <p14:tracePt t="35406" x="9451975" y="2649538"/>
          <p14:tracePt t="35415" x="9482138" y="2659063"/>
          <p14:tracePt t="35422" x="9493250" y="2659063"/>
          <p14:tracePt t="35432" x="9513888" y="2668588"/>
          <p14:tracePt t="35455" x="9523413" y="2668588"/>
          <p14:tracePt t="35480" x="9523413" y="2679700"/>
          <p14:tracePt t="35488" x="9523413" y="2689225"/>
          <p14:tracePt t="35511" x="9502775" y="2689225"/>
          <p14:tracePt t="35520" x="9502775" y="2700338"/>
          <p14:tracePt t="35527" x="9493250" y="2709863"/>
          <p14:tracePt t="35535" x="9482138" y="2709863"/>
          <p14:tracePt t="35551" x="9472613" y="2709863"/>
          <p14:tracePt t="35574" x="9461500" y="2709863"/>
          <p14:tracePt t="35591" x="9461500" y="2720975"/>
          <p14:tracePt t="35906" x="9472613" y="2720975"/>
          <p14:tracePt t="35918" x="9482138" y="2720975"/>
          <p14:tracePt t="35920" x="9493250" y="2720975"/>
          <p14:tracePt t="35928" x="9502775" y="2720975"/>
          <p14:tracePt t="35935" x="9513888" y="2720975"/>
          <p14:tracePt t="35942" x="9523413" y="2720975"/>
          <p14:tracePt t="35949" x="9544050" y="2720975"/>
          <p14:tracePt t="35957" x="9555163" y="2720975"/>
          <p14:tracePt t="35966" x="9575800" y="2720975"/>
          <p14:tracePt t="35974" x="9585325" y="2720975"/>
          <p14:tracePt t="35982" x="9594850" y="2720975"/>
          <p14:tracePt t="35999" x="9605963" y="2720975"/>
          <p14:tracePt t="36015" x="9615488" y="2720975"/>
          <p14:tracePt t="38392" x="9564688" y="2720975"/>
          <p14:tracePt t="38403" x="9513888" y="2741613"/>
          <p14:tracePt t="38412" x="9431338" y="2741613"/>
          <p14:tracePt t="38415" x="9359900" y="2741613"/>
          <p14:tracePt t="38424" x="9288463" y="2762250"/>
          <p14:tracePt t="38431" x="9205913" y="2762250"/>
          <p14:tracePt t="38439" x="9102725" y="2771775"/>
          <p14:tracePt t="38447" x="9020175" y="2771775"/>
          <p14:tracePt t="38455" x="8959850" y="2782888"/>
          <p14:tracePt t="38463" x="8886825" y="2782888"/>
          <p14:tracePt t="38470" x="8836025" y="2792413"/>
          <p14:tracePt t="38479" x="8785225" y="2803525"/>
          <p14:tracePt t="38488" x="8743950" y="2813050"/>
          <p14:tracePt t="38495" x="8702675" y="2813050"/>
          <p14:tracePt t="38505" x="8661400" y="2822575"/>
          <p14:tracePt t="38513" x="8631238" y="2833688"/>
          <p14:tracePt t="38521" x="8589963" y="2843213"/>
          <p14:tracePt t="38529" x="8548688" y="2854325"/>
          <p14:tracePt t="38538" x="8528050" y="2863850"/>
          <p14:tracePt t="38545" x="8497888" y="2884488"/>
          <p14:tracePt t="38553" x="8477250" y="2884488"/>
          <p14:tracePt t="38562" x="8456613" y="2895600"/>
          <p14:tracePt t="38574" x="8435975" y="2916238"/>
          <p14:tracePt t="38582" x="8424863" y="2936875"/>
          <p14:tracePt t="38590" x="8415338" y="2957513"/>
          <p14:tracePt t="38598" x="8415338" y="2976563"/>
          <p14:tracePt t="38606" x="8415338" y="3008313"/>
          <p14:tracePt t="38614" x="8415338" y="3038475"/>
          <p14:tracePt t="38623" x="8424863" y="3079750"/>
          <p14:tracePt t="38632" x="8435975" y="3100388"/>
          <p14:tracePt t="38640" x="8445500" y="3141663"/>
          <p14:tracePt t="38648" x="8445500" y="3162300"/>
          <p14:tracePt t="38655" x="8466138" y="3182938"/>
          <p14:tracePt t="38665" x="8477250" y="3203575"/>
          <p14:tracePt t="38672" x="8486775" y="3213100"/>
          <p14:tracePt t="38681" x="8497888" y="3213100"/>
          <p14:tracePt t="38695" x="8518525" y="3213100"/>
          <p14:tracePt t="38711" x="8528050" y="3213100"/>
          <p14:tracePt t="38719" x="8539163" y="3213100"/>
          <p14:tracePt t="38734" x="8548688" y="3213100"/>
          <p14:tracePt t="38742" x="8569325" y="3213100"/>
          <p14:tracePt t="38758" x="8589963" y="3213100"/>
          <p14:tracePt t="38767" x="8599488" y="3213100"/>
          <p14:tracePt t="38774" x="8610600" y="3213100"/>
          <p14:tracePt t="38782" x="8620125" y="3213100"/>
          <p14:tracePt t="38790" x="8640763" y="3213100"/>
          <p14:tracePt t="38799" x="8651875" y="3224213"/>
          <p14:tracePt t="38805" x="8661400" y="3224213"/>
          <p14:tracePt t="38816" x="8672513" y="3224213"/>
          <p14:tracePt t="38822" x="8682038" y="3224213"/>
          <p14:tracePt t="38830" x="8682038" y="3233738"/>
          <p14:tracePt t="38840" x="8702675" y="3233738"/>
          <p14:tracePt t="38855" x="8712200" y="3244850"/>
          <p14:tracePt t="38864" x="8723313" y="3244850"/>
          <p14:tracePt t="38887" x="8732838" y="3244850"/>
          <p14:tracePt t="38903" x="8743950" y="3244850"/>
          <p14:tracePt t="38919" x="8753475" y="3244850"/>
          <p14:tracePt t="38929" x="8764588" y="3244850"/>
          <p14:tracePt t="38938" x="8764588" y="3254375"/>
          <p14:tracePt t="38945" x="8774113" y="3254375"/>
          <p14:tracePt t="38950" x="8785225" y="3254375"/>
          <p14:tracePt t="38958" x="8794750" y="3254375"/>
          <p14:tracePt t="38966" x="8815388" y="3265488"/>
          <p14:tracePt t="38974" x="8826500" y="3265488"/>
          <p14:tracePt t="38982" x="8847138" y="3275013"/>
          <p14:tracePt t="38989" x="8866188" y="3275013"/>
          <p14:tracePt t="38997" x="8877300" y="3275013"/>
          <p14:tracePt t="39005" x="8897938" y="3275013"/>
          <p14:tracePt t="39021" x="8907463" y="3275013"/>
          <p14:tracePt t="39029" x="8928100" y="3284538"/>
          <p14:tracePt t="39045" x="8948738" y="3295650"/>
          <p14:tracePt t="39061" x="8959850" y="3295650"/>
          <p14:tracePt t="39069" x="8969375" y="3295650"/>
          <p14:tracePt t="39087" x="8999538" y="3295650"/>
          <p14:tracePt t="39093" x="8999538" y="3305175"/>
          <p14:tracePt t="39101" x="9020175" y="3305175"/>
          <p14:tracePt t="39109" x="9031288" y="3305175"/>
          <p14:tracePt t="39116" x="9040813" y="3305175"/>
          <p14:tracePt t="39124" x="9061450" y="3316288"/>
          <p14:tracePt t="39132" x="9061450" y="3325813"/>
          <p14:tracePt t="39140" x="9082088" y="3325813"/>
          <p14:tracePt t="39149" x="9093200" y="3325813"/>
          <p14:tracePt t="39157" x="9102725" y="3325813"/>
          <p14:tracePt t="39165" x="9123363" y="3325813"/>
          <p14:tracePt t="39183" x="9144000" y="3325813"/>
          <p14:tracePt t="39197" x="9164638" y="3325813"/>
          <p14:tracePt t="39207" x="9174163" y="3325813"/>
          <p14:tracePt t="39215" x="9185275" y="3325813"/>
          <p14:tracePt t="39221" x="9194800" y="3325813"/>
          <p14:tracePt t="39228" x="9215438" y="3325813"/>
          <p14:tracePt t="39237" x="9226550" y="3325813"/>
          <p14:tracePt t="39245" x="9236075" y="3325813"/>
          <p14:tracePt t="39253" x="9256713" y="3325813"/>
          <p14:tracePt t="39262" x="9267825" y="3325813"/>
          <p14:tracePt t="39269" x="9288463" y="3325813"/>
          <p14:tracePt t="39276" x="9307513" y="3325813"/>
          <p14:tracePt t="39285" x="9339263" y="3336925"/>
          <p14:tracePt t="39293" x="9359900" y="3336925"/>
          <p14:tracePt t="39301" x="9390063" y="3336925"/>
          <p14:tracePt t="39309" x="9421813" y="3336925"/>
          <p14:tracePt t="39317" x="9440863" y="3336925"/>
          <p14:tracePt t="39325" x="9482138" y="3346450"/>
          <p14:tracePt t="39333" x="9513888" y="3357563"/>
          <p14:tracePt t="39341" x="9523413" y="3367088"/>
          <p14:tracePt t="39353" x="9555163" y="3367088"/>
          <p14:tracePt t="39361" x="9575800" y="3367088"/>
          <p14:tracePt t="39370" x="9605963" y="3378200"/>
          <p14:tracePt t="39378" x="9636125" y="3387725"/>
          <p14:tracePt t="39386" x="9647238" y="3387725"/>
          <p14:tracePt t="39395" x="9667875" y="3387725"/>
          <p14:tracePt t="39403" x="9688513" y="3398838"/>
          <p14:tracePt t="39412" x="9709150" y="3408363"/>
          <p14:tracePt t="39413" x="9718675" y="3408363"/>
          <p14:tracePt t="39421" x="9739313" y="3408363"/>
          <p14:tracePt t="39429" x="9759950" y="3429000"/>
          <p14:tracePt t="39437" x="9769475" y="3429000"/>
          <p14:tracePt t="39446" x="9780588" y="3438525"/>
          <p14:tracePt t="39463" x="9790113" y="3438525"/>
          <p14:tracePt t="39542" x="9801225" y="3438525"/>
          <p14:tracePt t="39550" x="9821863" y="3438525"/>
          <p14:tracePt t="39557" x="9831388" y="3438525"/>
          <p14:tracePt t="39565" x="9852025" y="3438525"/>
          <p14:tracePt t="39573" x="9863138" y="3438525"/>
          <p14:tracePt t="39581" x="9893300" y="3438525"/>
          <p14:tracePt t="39589" x="9913938" y="3438525"/>
          <p14:tracePt t="39597" x="9934575" y="3438525"/>
          <p14:tracePt t="39608" x="9944100" y="3438525"/>
          <p14:tracePt t="39613" x="9964738" y="3438525"/>
          <p14:tracePt t="39621" x="9975850" y="3438525"/>
          <p14:tracePt t="39662" x="9985375" y="3438525"/>
          <p14:tracePt t="39695" x="9996488" y="3438525"/>
          <p14:tracePt t="39799" x="9996488" y="3429000"/>
          <p14:tracePt t="40704" x="10015538" y="3429000"/>
          <p14:tracePt t="40711" x="10036175" y="3429000"/>
          <p14:tracePt t="40718" x="10056813" y="3429000"/>
          <p14:tracePt t="40726" x="10077450" y="3429000"/>
          <p14:tracePt t="40734" x="10088563" y="3429000"/>
          <p14:tracePt t="40742" x="10109200" y="3429000"/>
          <p14:tracePt t="40750" x="10109200" y="3438525"/>
          <p14:tracePt t="40759" x="10129838" y="3438525"/>
          <p14:tracePt t="40790" x="10139363" y="3438525"/>
          <p14:tracePt t="40807" x="10139363" y="3449638"/>
          <p14:tracePt t="40843" x="10139363" y="3459163"/>
          <p14:tracePt t="40863" x="10139363" y="3470275"/>
          <p14:tracePt t="40871" x="10129838" y="3470275"/>
          <p14:tracePt t="40907" x="10118725" y="3470275"/>
          <p14:tracePt t="40915" x="10109200" y="3470275"/>
          <p14:tracePt t="40957" x="10098088" y="3470275"/>
          <p14:tracePt t="40992" x="10088563" y="3470275"/>
          <p14:tracePt t="41015" x="10077450" y="3470275"/>
          <p14:tracePt t="41031" x="10067925" y="3470275"/>
          <p14:tracePt t="41040" x="10056813" y="3470275"/>
          <p14:tracePt t="41055" x="10036175" y="3470275"/>
          <p14:tracePt t="41096" x="10026650" y="3470275"/>
          <p14:tracePt t="41264" x="10015538" y="3470275"/>
          <p14:tracePt t="41279" x="10006013" y="3470275"/>
          <p14:tracePt t="41286" x="9996488" y="3470275"/>
          <p14:tracePt t="41294" x="9985375" y="3470275"/>
          <p14:tracePt t="41305" x="9975850" y="3470275"/>
          <p14:tracePt t="41313" x="9964738" y="3470275"/>
          <p14:tracePt t="41319" x="9964738" y="3459163"/>
          <p14:tracePt t="41327" x="9944100" y="3449638"/>
          <p14:tracePt t="41342" x="9934575" y="3449638"/>
          <p14:tracePt t="41349" x="9923463" y="3449638"/>
          <p14:tracePt t="41357" x="9923463" y="3438525"/>
          <p14:tracePt t="41366" x="9913938" y="3429000"/>
          <p14:tracePt t="41381" x="9893300" y="3419475"/>
          <p14:tracePt t="41389" x="9882188" y="3419475"/>
          <p14:tracePt t="41405" x="9872663" y="3408363"/>
          <p14:tracePt t="41414" x="9863138" y="3398838"/>
          <p14:tracePt t="41422" x="9852025" y="3398838"/>
          <p14:tracePt t="41447" x="9842500" y="3387725"/>
          <p14:tracePt t="41462" x="9842500" y="3378200"/>
          <p14:tracePt t="41536" x="9831388" y="3378200"/>
          <p14:tracePt t="41542" x="9821863" y="3378200"/>
          <p14:tracePt t="41550" x="9810750" y="3378200"/>
          <p14:tracePt t="41566" x="9801225" y="3378200"/>
          <p14:tracePt t="41573" x="9790113" y="3378200"/>
          <p14:tracePt t="41647" x="9790113" y="3367088"/>
          <p14:tracePt t="41817" x="9759950" y="3346450"/>
          <p14:tracePt t="41822" x="9748838" y="3346450"/>
          <p14:tracePt t="41832" x="9739313" y="3336925"/>
          <p14:tracePt t="41839" x="9728200" y="3336925"/>
          <p14:tracePt t="41847" x="9728200" y="3325813"/>
          <p14:tracePt t="41854" x="9709150" y="3325813"/>
          <p14:tracePt t="41863" x="9698038" y="3316288"/>
          <p14:tracePt t="41871" x="9688513" y="3316288"/>
          <p14:tracePt t="41880" x="9667875" y="3316288"/>
          <p14:tracePt t="41888" x="9656763" y="3305175"/>
          <p14:tracePt t="41896" x="9647238" y="3295650"/>
          <p14:tracePt t="41904" x="9636125" y="3295650"/>
          <p14:tracePt t="41913" x="9615488" y="3284538"/>
          <p14:tracePt t="41923" x="9605963" y="3284538"/>
          <p14:tracePt t="41936" x="9585325" y="3275013"/>
          <p14:tracePt t="41943" x="9575800" y="3265488"/>
          <p14:tracePt t="41950" x="9564688" y="3254375"/>
          <p14:tracePt t="41966" x="9544050" y="3254375"/>
          <p14:tracePt t="41976" x="9544050" y="3244850"/>
          <p14:tracePt t="41998" x="9534525" y="3244850"/>
          <p14:tracePt t="42006" x="9534525" y="3233738"/>
          <p14:tracePt t="42039" x="9534525" y="3224213"/>
          <p14:tracePt t="42054" x="9523413" y="3224213"/>
          <p14:tracePt t="42071" x="9513888" y="3224213"/>
          <p14:tracePt t="42079" x="9493250" y="3203575"/>
          <p14:tracePt t="42087" x="9472613" y="3182938"/>
          <p14:tracePt t="42095" x="9451975" y="3171825"/>
          <p14:tracePt t="42103" x="9421813" y="3162300"/>
          <p14:tracePt t="42111" x="9390063" y="3141663"/>
          <p14:tracePt t="42119" x="9339263" y="3121025"/>
          <p14:tracePt t="42126" x="9297988" y="3111500"/>
          <p14:tracePt t="42136" x="9247188" y="3100388"/>
          <p14:tracePt t="42144" x="9185275" y="3100388"/>
          <p14:tracePt t="42153" x="9134475" y="3090863"/>
          <p14:tracePt t="42161" x="9072563" y="3079750"/>
          <p14:tracePt t="42171" x="9010650" y="3079750"/>
          <p14:tracePt t="42178" x="8939213" y="3079750"/>
          <p14:tracePt t="42183" x="8866188" y="3090863"/>
          <p14:tracePt t="42192" x="8785225" y="3100388"/>
          <p14:tracePt t="42199" x="8672513" y="3130550"/>
          <p14:tracePt t="42207" x="8548688" y="3151188"/>
          <p14:tracePt t="42215" x="8435975" y="3171825"/>
          <p14:tracePt t="42223" x="8312150" y="3182938"/>
          <p14:tracePt t="42230" x="8199438" y="3203575"/>
          <p14:tracePt t="42239" x="8097838" y="3224213"/>
          <p14:tracePt t="42247" x="7994650" y="3233738"/>
          <p14:tracePt t="42257" x="7881938" y="3254375"/>
          <p14:tracePt t="42264" x="7758113" y="3284538"/>
          <p14:tracePt t="42273" x="7677150" y="3305175"/>
          <p14:tracePt t="42280" x="7573963" y="3325813"/>
          <p14:tracePt t="42288" x="7491413" y="3357563"/>
          <p14:tracePt t="42296" x="7419975" y="3367088"/>
          <p14:tracePt t="42305" x="7337425" y="3398838"/>
          <p14:tracePt t="42313" x="7245350" y="3408363"/>
          <p14:tracePt t="42322" x="7162800" y="3429000"/>
          <p14:tracePt t="42330" x="7102475" y="3470275"/>
          <p14:tracePt t="42338" x="7029450" y="3490913"/>
          <p14:tracePt t="42348" x="6958013" y="3511550"/>
          <p14:tracePt t="42351" x="6907213" y="3532188"/>
          <p14:tracePt t="42360" x="6854825" y="3562350"/>
          <p14:tracePt t="42367" x="6824663" y="3573463"/>
          <p14:tracePt t="42374" x="6783388" y="3582988"/>
          <p14:tracePt t="42383" x="6762750" y="3603625"/>
          <p14:tracePt t="42390" x="6742113" y="3624263"/>
          <p14:tracePt t="42399" x="6721475" y="3633788"/>
          <p14:tracePt t="42408" x="6711950" y="3633788"/>
          <p14:tracePt t="42536" x="6721475" y="3624263"/>
          <p14:tracePt t="42559" x="6732588" y="3624263"/>
          <p14:tracePt t="42568" x="6742113" y="3613150"/>
          <p14:tracePt t="42576" x="6742113" y="3603625"/>
          <p14:tracePt t="42584" x="6753225" y="3603625"/>
          <p14:tracePt t="42599" x="6753225" y="3592513"/>
          <p14:tracePt t="42614" x="6753225" y="3573463"/>
          <p14:tracePt t="42648" x="6753225" y="3562350"/>
          <p14:tracePt t="42665" x="6753225" y="3552825"/>
          <p14:tracePt t="42712" x="6753225" y="3541713"/>
          <p14:tracePt t="42717" x="6742113" y="3541713"/>
          <p14:tracePt t="42735" x="6732588" y="3532188"/>
          <p14:tracePt t="42782" x="6721475" y="3532188"/>
          <p14:tracePt t="42807" x="6711950" y="3532188"/>
          <p14:tracePt t="42945" x="6711950" y="3541713"/>
          <p14:tracePt t="43136" x="6711950" y="3532188"/>
          <p14:tracePt t="43151" x="6721475" y="3532188"/>
          <p14:tracePt t="43289" x="6732588" y="3532188"/>
          <p14:tracePt t="43746" x="6732588" y="3541713"/>
          <p14:tracePt t="43757" x="6721475" y="3541713"/>
          <p14:tracePt t="43759" x="6711950" y="3541713"/>
          <p14:tracePt t="43775" x="6700838" y="3541713"/>
          <p14:tracePt t="43782" x="6691313" y="3541713"/>
          <p14:tracePt t="43798" x="6691313" y="3552825"/>
          <p14:tracePt t="43835" x="6680200" y="3562350"/>
          <p14:tracePt t="44055" x="6700838" y="3603625"/>
          <p14:tracePt t="44070" x="6711950" y="3624263"/>
          <p14:tracePt t="44072" x="6721475" y="3654425"/>
          <p14:tracePt t="44079" x="6753225" y="3675063"/>
          <p14:tracePt t="44086" x="6773863" y="3706813"/>
          <p14:tracePt t="44094" x="6783388" y="3746500"/>
          <p14:tracePt t="44102" x="6815138" y="3778250"/>
          <p14:tracePt t="44110" x="6834188" y="3787775"/>
          <p14:tracePt t="44118" x="6854825" y="3808413"/>
          <p14:tracePt t="44126" x="6886575" y="3819525"/>
          <p14:tracePt t="44134" x="6916738" y="3829050"/>
          <p14:tracePt t="44142" x="6958013" y="3829050"/>
          <p14:tracePt t="44150" x="6999288" y="3829050"/>
          <p14:tracePt t="44158" x="7061200" y="3819525"/>
          <p14:tracePt t="44166" x="7132638" y="3798888"/>
          <p14:tracePt t="44175" x="7183438" y="3757613"/>
          <p14:tracePt t="44183" x="7256463" y="3727450"/>
          <p14:tracePt t="44191" x="7316788" y="3686175"/>
          <p14:tracePt t="44198" x="7348538" y="3665538"/>
          <p14:tracePt t="44207" x="7389813" y="3624263"/>
          <p14:tracePt t="44214" x="7419975" y="3613150"/>
          <p14:tracePt t="44223" x="7419975" y="3603625"/>
          <p14:tracePt t="44230" x="7429500" y="3582988"/>
          <p14:tracePt t="44247" x="7440613" y="3582988"/>
          <p14:tracePt t="44262" x="7440613" y="3573463"/>
          <p14:tracePt t="44279" x="7419975" y="3552825"/>
          <p14:tracePt t="44287" x="7399338" y="3541713"/>
          <p14:tracePt t="44295" x="7358063" y="3521075"/>
          <p14:tracePt t="44303" x="7296150" y="3490913"/>
          <p14:tracePt t="44310" x="7215188" y="3459163"/>
          <p14:tracePt t="44318" x="7112000" y="3438525"/>
          <p14:tracePt t="44326" x="7008813" y="3398838"/>
          <p14:tracePt t="44334" x="6937375" y="3378200"/>
          <p14:tracePt t="44342" x="6854825" y="3346450"/>
          <p14:tracePt t="44350" x="6762750" y="3336925"/>
          <p14:tracePt t="44358" x="6680200" y="3325813"/>
          <p14:tracePt t="44367" x="6599238" y="3316288"/>
          <p14:tracePt t="44374" x="6557963" y="3316288"/>
          <p14:tracePt t="44382" x="6507163" y="3316288"/>
          <p14:tracePt t="44390" x="6454775" y="3316288"/>
          <p14:tracePt t="44398" x="6445250" y="3316288"/>
          <p14:tracePt t="44407" x="6424613" y="3316288"/>
          <p14:tracePt t="44415" x="6413500" y="3316288"/>
          <p14:tracePt t="44424" x="6413500" y="3325813"/>
          <p14:tracePt t="44437" x="6403975" y="3336925"/>
          <p14:tracePt t="44448" x="6403975" y="3346450"/>
          <p14:tracePt t="44456" x="6424613" y="3357563"/>
          <p14:tracePt t="44464" x="6445250" y="3367088"/>
          <p14:tracePt t="44473" x="6507163" y="3398838"/>
          <p14:tracePt t="44480" x="6567488" y="3408363"/>
          <p14:tracePt t="44488" x="6640513" y="3419475"/>
          <p14:tracePt t="44496" x="6711950" y="3419475"/>
          <p14:tracePt t="44506" x="6794500" y="3419475"/>
          <p14:tracePt t="44513" x="6886575" y="3419475"/>
          <p14:tracePt t="44521" x="6988175" y="3398838"/>
          <p14:tracePt t="44529" x="7102475" y="3398838"/>
          <p14:tracePt t="44537" x="7194550" y="3378200"/>
          <p14:tracePt t="44546" x="7296150" y="3346450"/>
          <p14:tracePt t="44555" x="7358063" y="3346450"/>
          <p14:tracePt t="44563" x="7399338" y="3325813"/>
          <p14:tracePt t="44571" x="7440613" y="3316288"/>
          <p14:tracePt t="44579" x="7470775" y="3316288"/>
          <p14:tracePt t="44589" x="7481888" y="3305175"/>
          <p14:tracePt t="44591" x="7491413" y="3305175"/>
          <p14:tracePt t="44616" x="7491413" y="3284538"/>
          <p14:tracePt t="44624" x="7470775" y="3284538"/>
          <p14:tracePt t="44631" x="7408863" y="3265488"/>
          <p14:tracePt t="44638" x="7327900" y="3254375"/>
          <p14:tracePt t="44647" x="7215188" y="3233738"/>
          <p14:tracePt t="44654" x="7102475" y="3233738"/>
          <p14:tracePt t="44663" x="6967538" y="3233738"/>
          <p14:tracePt t="44671" x="6854825" y="3233738"/>
          <p14:tracePt t="44681" x="6732588" y="3244850"/>
          <p14:tracePt t="44689" x="6650038" y="3265488"/>
          <p14:tracePt t="44698" x="6557963" y="3295650"/>
          <p14:tracePt t="44706" x="6507163" y="3305175"/>
          <p14:tracePt t="44716" x="6465888" y="3325813"/>
          <p14:tracePt t="44723" x="6454775" y="3325813"/>
          <p14:tracePt t="44730" x="6454775" y="3336925"/>
          <p14:tracePt t="44739" x="6454775" y="3346450"/>
          <p14:tracePt t="44751" x="6475413" y="3367088"/>
          <p14:tracePt t="44759" x="6527800" y="3387725"/>
          <p14:tracePt t="44766" x="6608763" y="3419475"/>
          <p14:tracePt t="44775" x="6732588" y="3449638"/>
          <p14:tracePt t="44782" x="6896100" y="3490913"/>
          <p14:tracePt t="44814" x="7964488" y="3644900"/>
          <p14:tracePt t="44825" x="8097838" y="3644900"/>
          <p14:tracePt t="44832" x="8189913" y="3644900"/>
          <p14:tracePt t="44839" x="8261350" y="3644900"/>
          <p14:tracePt t="44847" x="8302625" y="3644900"/>
          <p14:tracePt t="44855" x="8323263" y="3644900"/>
          <p14:tracePt t="44863" x="8343900" y="3644900"/>
          <p14:tracePt t="44887" x="8312150" y="3644900"/>
          <p14:tracePt t="44895" x="8240713" y="3644900"/>
          <p14:tracePt t="44903" x="8148638" y="3654425"/>
          <p14:tracePt t="44911" x="8035925" y="3654425"/>
          <p14:tracePt t="44919" x="7891463" y="3654425"/>
          <p14:tracePt t="44928" x="7737475" y="3686175"/>
          <p14:tracePt t="44936" x="7594600" y="3695700"/>
          <p14:tracePt t="44945" x="7461250" y="3716338"/>
          <p14:tracePt t="44951" x="7358063" y="3736975"/>
          <p14:tracePt t="44958" x="7286625" y="3746500"/>
          <p14:tracePt t="44966" x="7235825" y="3767138"/>
          <p14:tracePt t="44974" x="7215188" y="3767138"/>
          <p14:tracePt t="44983" x="7204075" y="3767138"/>
          <p14:tracePt t="45018" x="7256463" y="3767138"/>
          <p14:tracePt t="45030" x="7358063" y="3736975"/>
          <p14:tracePt t="45033" x="7491413" y="3727450"/>
          <p14:tracePt t="45041" x="7635875" y="3706813"/>
          <p14:tracePt t="45047" x="7769225" y="3695700"/>
          <p14:tracePt t="45055" x="7923213" y="3675063"/>
          <p14:tracePt t="45065" x="8035925" y="3644900"/>
          <p14:tracePt t="45073" x="8137525" y="3633788"/>
          <p14:tracePt t="45082" x="8210550" y="3624263"/>
          <p14:tracePt t="45089" x="8261350" y="3624263"/>
          <p14:tracePt t="45098" x="8281988" y="3624263"/>
          <p14:tracePt t="45105" x="8302625" y="3613150"/>
          <p14:tracePt t="45114" x="8312150" y="3613150"/>
          <p14:tracePt t="45127" x="8312150" y="3603625"/>
          <p14:tracePt t="45184" x="8302625" y="3603625"/>
          <p14:tracePt t="46136" x="8312150" y="3603625"/>
          <p14:tracePt t="46147" x="8332788" y="3603625"/>
          <p14:tracePt t="46154" x="8353425" y="3592513"/>
          <p14:tracePt t="46161" x="8385175" y="3582988"/>
          <p14:tracePt t="46167" x="8415338" y="3573463"/>
          <p14:tracePt t="46175" x="8456613" y="3552825"/>
          <p14:tracePt t="46182" x="8497888" y="3532188"/>
          <p14:tracePt t="46190" x="8559800" y="3521075"/>
          <p14:tracePt t="46198" x="8599488" y="3500438"/>
          <p14:tracePt t="46206" x="8631238" y="3490913"/>
          <p14:tracePt t="46214" x="8672513" y="3490913"/>
          <p14:tracePt t="46223" x="8702675" y="3470275"/>
          <p14:tracePt t="46230" x="8723313" y="3470275"/>
          <p14:tracePt t="46238" x="8743950" y="3459163"/>
          <p14:tracePt t="46247" x="8753475" y="3449638"/>
          <p14:tracePt t="46271" x="8764588" y="3449638"/>
          <p14:tracePt t="46570" x="8743950" y="3449638"/>
          <p14:tracePt t="46584" x="8732838" y="3449638"/>
          <p14:tracePt t="46599" x="8723313" y="3449638"/>
          <p14:tracePt t="46616" x="8712200" y="3449638"/>
          <p14:tracePt t="46632" x="8693150" y="3449638"/>
          <p14:tracePt t="46648" x="8682038" y="3449638"/>
          <p14:tracePt t="46656" x="8672513" y="3449638"/>
          <p14:tracePt t="46671" x="8661400" y="3438525"/>
          <p14:tracePt t="46745" x="8651875" y="3438525"/>
          <p14:tracePt t="46775" x="8640763" y="3438525"/>
          <p14:tracePt t="46856" x="8631238" y="3438525"/>
          <p14:tracePt t="46866" x="8631238" y="3449638"/>
          <p14:tracePt t="46874" x="8620125" y="3449638"/>
          <p14:tracePt t="46882" x="8610600" y="3459163"/>
          <p14:tracePt t="46896" x="8589963" y="3459163"/>
          <p14:tracePt t="46911" x="8578850" y="3459163"/>
          <p14:tracePt t="46919" x="8569325" y="3470275"/>
          <p14:tracePt t="46929" x="8559800" y="3470275"/>
          <p14:tracePt t="46951" x="8548688" y="3479800"/>
          <p14:tracePt t="46967" x="8539163" y="3479800"/>
          <p14:tracePt t="47216" x="8507413" y="3532188"/>
          <p14:tracePt t="47219" x="8486775" y="3552825"/>
          <p14:tracePt t="47226" x="8456613" y="3573463"/>
          <p14:tracePt t="47233" x="8405813" y="3624263"/>
          <p14:tracePt t="47239" x="8353425" y="3654425"/>
          <p14:tracePt t="47246" x="8302625" y="3706813"/>
          <p14:tracePt t="47255" x="8210550" y="3727450"/>
          <p14:tracePt t="47263" x="8137525" y="3767138"/>
          <p14:tracePt t="47271" x="8066088" y="3787775"/>
          <p14:tracePt t="47279" x="7994650" y="3808413"/>
          <p14:tracePt t="47288" x="7932738" y="3819525"/>
          <p14:tracePt t="47296" x="7861300" y="3840163"/>
          <p14:tracePt t="47306" x="7810500" y="3849688"/>
          <p14:tracePt t="47314" x="7737475" y="3860800"/>
          <p14:tracePt t="47322" x="7686675" y="3860800"/>
          <p14:tracePt t="47330" x="7635875" y="3870325"/>
          <p14:tracePt t="47337" x="7583488" y="3870325"/>
          <p14:tracePt t="47346" x="7543800" y="3870325"/>
          <p14:tracePt t="47354" x="7502525" y="3881438"/>
          <p14:tracePt t="47364" x="7481888" y="3881438"/>
          <p14:tracePt t="47371" x="7450138" y="3881438"/>
          <p14:tracePt t="47382" x="7429500" y="3881438"/>
          <p14:tracePt t="47448" x="7440613" y="3881438"/>
          <p14:tracePt t="47746" x="7461250" y="3890963"/>
          <p14:tracePt t="47951" x="7461250" y="3900488"/>
          <p14:tracePt t="47958" x="7470775" y="3900488"/>
          <p14:tracePt t="47982" x="7481888" y="3900488"/>
          <p14:tracePt t="48006" x="7491413" y="3900488"/>
          <p14:tracePt t="48022" x="7502525" y="3900488"/>
          <p14:tracePt t="48081" x="7491413" y="3900488"/>
          <p14:tracePt t="48104" x="7491413" y="3890963"/>
          <p14:tracePt t="48597" x="7502525" y="3900488"/>
          <p14:tracePt t="48623" x="7512050" y="3900488"/>
          <p14:tracePt t="48655" x="7512050" y="3911600"/>
          <p14:tracePt t="48975" x="7502525" y="3900488"/>
          <p14:tracePt t="48999" x="7502525" y="3890963"/>
          <p14:tracePt t="49032" x="7502525" y="3881438"/>
          <p14:tracePt t="49089" x="7491413" y="3881438"/>
          <p14:tracePt t="49737" x="7481888" y="3881438"/>
          <p14:tracePt t="49748" x="7461250" y="3890963"/>
          <p14:tracePt t="49760" x="7419975" y="3890963"/>
          <p14:tracePt t="49769" x="7399338" y="3890963"/>
          <p14:tracePt t="49775" x="7358063" y="3890963"/>
          <p14:tracePt t="49785" x="7296150" y="3890963"/>
          <p14:tracePt t="49791" x="7245350" y="3870325"/>
          <p14:tracePt t="49799" x="7183438" y="3860800"/>
          <p14:tracePt t="49806" x="7132638" y="3849688"/>
          <p14:tracePt t="49816" x="7061200" y="3819525"/>
          <p14:tracePt t="49823" x="7008813" y="3819525"/>
          <p14:tracePt t="49830" x="6958013" y="3798888"/>
          <p14:tracePt t="49839" x="6907213" y="3787775"/>
          <p14:tracePt t="49848" x="6845300" y="3767138"/>
          <p14:tracePt t="49855" x="6815138" y="3767138"/>
          <p14:tracePt t="49863" x="6773863" y="3757613"/>
          <p14:tracePt t="49871" x="6732588" y="3746500"/>
          <p14:tracePt t="49880" x="6711950" y="3746500"/>
          <p14:tracePt t="49888" x="6680200" y="3736975"/>
          <p14:tracePt t="49896" x="6650038" y="3736975"/>
          <p14:tracePt t="49911" x="6629400" y="3736975"/>
          <p14:tracePt t="49919" x="6619875" y="3736975"/>
          <p14:tracePt t="49936" x="6608763" y="3736975"/>
          <p14:tracePt t="49951" x="6599238" y="3736975"/>
          <p14:tracePt t="49967" x="6599238" y="3746500"/>
          <p14:tracePt t="50053" x="6608763" y="3746500"/>
          <p14:tracePt t="50062" x="6608763" y="3757613"/>
          <p14:tracePt t="50077" x="6608763" y="3767138"/>
          <p14:tracePt t="50085" x="6619875" y="3767138"/>
          <p14:tracePt t="50093" x="6619875" y="3787775"/>
          <p14:tracePt t="50101" x="6629400" y="3787775"/>
          <p14:tracePt t="50109" x="6650038" y="3798888"/>
          <p14:tracePt t="50117" x="6650038" y="3808413"/>
          <p14:tracePt t="50125" x="6661150" y="3819525"/>
          <p14:tracePt t="50134" x="6670675" y="3819525"/>
          <p14:tracePt t="50142" x="6670675" y="3829050"/>
          <p14:tracePt t="50149" x="6680200" y="3840163"/>
          <p14:tracePt t="50157" x="6691313" y="3840163"/>
          <p14:tracePt t="50174" x="6700838" y="3840163"/>
          <p14:tracePt t="50191" x="6711950" y="3849688"/>
          <p14:tracePt t="51033" x="6619875" y="3849688"/>
          <p14:tracePt t="51047" x="6413500" y="3860800"/>
          <p14:tracePt t="51056" x="6332538" y="3860800"/>
          <p14:tracePt t="51064" x="6240463" y="3870325"/>
          <p14:tracePt t="51071" x="6146800" y="3870325"/>
          <p14:tracePt t="51079" x="6054725" y="3881438"/>
          <p14:tracePt t="51087" x="5962650" y="3900488"/>
          <p14:tracePt t="51096" x="5880100" y="3900488"/>
          <p14:tracePt t="51105" x="5818188" y="3911600"/>
          <p14:tracePt t="51114" x="5757863" y="3921125"/>
          <p14:tracePt t="51121" x="5726113" y="3921125"/>
          <p14:tracePt t="51130" x="5675313" y="3932238"/>
          <p14:tracePt t="51138" x="5645150" y="3941763"/>
          <p14:tracePt t="51148" x="5624513" y="3941763"/>
          <p14:tracePt t="51150" x="5603875" y="3941763"/>
          <p14:tracePt t="51159" x="5592763" y="3941763"/>
          <p14:tracePt t="51167" x="5583238" y="3941763"/>
          <p14:tracePt t="51215" x="5583238" y="3932238"/>
          <p14:tracePt t="51232" x="5603875" y="3911600"/>
          <p14:tracePt t="51533" x="5664200" y="3911600"/>
          <p14:tracePt t="51536" x="5838825" y="3900488"/>
          <p14:tracePt t="51543" x="5900738" y="3890963"/>
          <p14:tracePt t="51551" x="5972175" y="3890963"/>
          <p14:tracePt t="51559" x="6003925" y="3890963"/>
          <p14:tracePt t="51566" x="6054725" y="3881438"/>
          <p14:tracePt t="51574" x="6105525" y="3870325"/>
          <p14:tracePt t="51582" x="6146800" y="3870325"/>
          <p14:tracePt t="51590" x="6188075" y="3870325"/>
          <p14:tracePt t="51598" x="6219825" y="3860800"/>
          <p14:tracePt t="51607" x="6249988" y="3849688"/>
          <p14:tracePt t="51614" x="6280150" y="3849688"/>
          <p14:tracePt t="51622" x="6300788" y="3840163"/>
          <p14:tracePt t="51630" x="6321425" y="3840163"/>
          <p14:tracePt t="51638" x="6332538" y="3840163"/>
          <p14:tracePt t="51646" x="6353175" y="3840163"/>
          <p14:tracePt t="51654" x="6362700" y="3840163"/>
          <p14:tracePt t="51664" x="6362700" y="3829050"/>
          <p14:tracePt t="51673" x="6373813" y="3829050"/>
          <p14:tracePt t="51680" x="6383338" y="3829050"/>
          <p14:tracePt t="51775" x="6392863" y="3829050"/>
          <p14:tracePt t="51984" x="6424613" y="3787775"/>
          <p14:tracePt t="51996" x="6445250" y="3767138"/>
          <p14:tracePt t="52004" x="6465888" y="3736975"/>
          <p14:tracePt t="52006" x="6465888" y="3727450"/>
          <p14:tracePt t="52015" x="6486525" y="3706813"/>
          <p14:tracePt t="52023" x="6507163" y="3686175"/>
          <p14:tracePt t="52030" x="6537325" y="3654425"/>
          <p14:tracePt t="52039" x="6546850" y="3644900"/>
          <p14:tracePt t="52046" x="6578600" y="3613150"/>
          <p14:tracePt t="52056" x="6608763" y="3592513"/>
          <p14:tracePt t="52064" x="6629400" y="3573463"/>
          <p14:tracePt t="52072" x="6661150" y="3573463"/>
          <p14:tracePt t="52079" x="6691313" y="3552825"/>
          <p14:tracePt t="52089" x="6711950" y="3532188"/>
          <p14:tracePt t="52096" x="6753225" y="3532188"/>
          <p14:tracePt t="52102" x="6794500" y="3511550"/>
          <p14:tracePt t="52112" x="6824663" y="3511550"/>
          <p14:tracePt t="52118" x="6865938" y="3500438"/>
          <p14:tracePt t="52126" x="6907213" y="3490913"/>
          <p14:tracePt t="52135" x="6927850" y="3490913"/>
          <p14:tracePt t="52142" x="6958013" y="3490913"/>
          <p14:tracePt t="52150" x="6988175" y="3479800"/>
          <p14:tracePt t="52158" x="6999288" y="3479800"/>
          <p14:tracePt t="52168" x="7019925" y="3470275"/>
          <p14:tracePt t="52174" x="7029450" y="3470275"/>
          <p14:tracePt t="52182" x="7050088" y="3470275"/>
          <p14:tracePt t="52190" x="7061200" y="3470275"/>
          <p14:tracePt t="52198" x="7081838" y="3449638"/>
          <p14:tracePt t="52206" x="7112000" y="3429000"/>
          <p14:tracePt t="52520" x="7121525" y="3429000"/>
          <p14:tracePt t="52528" x="7162800" y="3419475"/>
          <p14:tracePt t="52535" x="7215188" y="3408363"/>
          <p14:tracePt t="52542" x="7256463" y="3387725"/>
          <p14:tracePt t="52550" x="7296150" y="3378200"/>
          <p14:tracePt t="52559" x="7327900" y="3367088"/>
          <p14:tracePt t="52566" x="7348538" y="3367088"/>
          <p14:tracePt t="52575" x="7389813" y="3346450"/>
          <p14:tracePt t="52582" x="7419975" y="3346450"/>
          <p14:tracePt t="52590" x="7429500" y="3336925"/>
          <p14:tracePt t="52599" x="7450138" y="3325813"/>
          <p14:tracePt t="52607" x="7470775" y="3316288"/>
          <p14:tracePt t="52614" x="7491413" y="3305175"/>
          <p14:tracePt t="52622" x="7512050" y="3295650"/>
          <p14:tracePt t="52631" x="7532688" y="3284538"/>
          <p14:tracePt t="52639" x="7562850" y="3265488"/>
          <p14:tracePt t="52649" x="7594600" y="3244850"/>
          <p14:tracePt t="52656" x="7624763" y="3224213"/>
          <p14:tracePt t="52665" x="7666038" y="3203575"/>
          <p14:tracePt t="52672" x="7686675" y="3192463"/>
          <p14:tracePt t="52681" x="7727950" y="3171825"/>
          <p14:tracePt t="52689" x="7758113" y="3162300"/>
          <p14:tracePt t="52697" x="7799388" y="3141663"/>
          <p14:tracePt t="52705" x="7850188" y="3130550"/>
          <p14:tracePt t="52713" x="7891463" y="3111500"/>
          <p14:tracePt t="52723" x="7923213" y="3100388"/>
          <p14:tracePt t="52731" x="7953375" y="3090863"/>
          <p14:tracePt t="52740" x="8004175" y="3070225"/>
          <p14:tracePt t="52742" x="8035925" y="3070225"/>
          <p14:tracePt t="52751" x="8056563" y="3059113"/>
          <p14:tracePt t="52760" x="8097838" y="3049588"/>
          <p14:tracePt t="52768" x="8128000" y="3038475"/>
          <p14:tracePt t="52775" x="8148638" y="3038475"/>
          <p14:tracePt t="52783" x="8169275" y="3028950"/>
          <p14:tracePt t="52792" x="8189913" y="3028950"/>
          <p14:tracePt t="52799" x="8210550" y="3028950"/>
          <p14:tracePt t="52807" x="8240713" y="3017838"/>
          <p14:tracePt t="52815" x="8251825" y="3008313"/>
          <p14:tracePt t="52822" x="8291513" y="3008313"/>
          <p14:tracePt t="52830" x="8302625" y="3008313"/>
          <p14:tracePt t="52839" x="8343900" y="2997200"/>
          <p14:tracePt t="52847" x="8374063" y="2997200"/>
          <p14:tracePt t="52857" x="8405813" y="2987675"/>
          <p14:tracePt t="52865" x="8435975" y="2987675"/>
          <p14:tracePt t="52872" x="8466138" y="2987675"/>
          <p14:tracePt t="52881" x="8497888" y="2976563"/>
          <p14:tracePt t="52888" x="8539163" y="2976563"/>
          <p14:tracePt t="52898" x="8559800" y="2976563"/>
          <p14:tracePt t="52904" x="8599488" y="2976563"/>
          <p14:tracePt t="52915" x="8631238" y="2976563"/>
          <p14:tracePt t="52922" x="8661400" y="2976563"/>
          <p14:tracePt t="52933" x="8693150" y="2976563"/>
          <p14:tracePt t="52940" x="8712200" y="2976563"/>
          <p14:tracePt t="52946" x="8743950" y="2976563"/>
          <p14:tracePt t="52954" x="8753475" y="2976563"/>
          <p14:tracePt t="52963" x="8774113" y="2976563"/>
          <p14:tracePt t="52975" x="8785225" y="2976563"/>
          <p14:tracePt t="52991" x="8794750" y="2976563"/>
          <p14:tracePt t="53088" x="8785225" y="2976563"/>
          <p14:tracePt t="53096" x="8774113" y="2976563"/>
          <p14:tracePt t="53111" x="8764588" y="2976563"/>
          <p14:tracePt t="53118" x="8743950" y="2976563"/>
          <p14:tracePt t="53126" x="8723313" y="2976563"/>
          <p14:tracePt t="53134" x="8693150" y="2976563"/>
          <p14:tracePt t="53142" x="8651875" y="2976563"/>
          <p14:tracePt t="53150" x="8589963" y="2967038"/>
          <p14:tracePt t="53158" x="8528050" y="2967038"/>
          <p14:tracePt t="53166" x="8456613" y="2967038"/>
          <p14:tracePt t="53175" x="8394700" y="2967038"/>
          <p14:tracePt t="53183" x="8343900" y="2967038"/>
          <p14:tracePt t="53190" x="8291513" y="2976563"/>
          <p14:tracePt t="53199" x="8261350" y="2976563"/>
          <p14:tracePt t="53207" x="8231188" y="2976563"/>
          <p14:tracePt t="53215" x="8220075" y="2976563"/>
          <p14:tracePt t="53223" x="8199438" y="2976563"/>
          <p14:tracePt t="53230" x="8189913" y="2976563"/>
          <p14:tracePt t="53239" x="8178800" y="2976563"/>
          <p14:tracePt t="53255" x="8169275" y="2976563"/>
          <p14:tracePt t="53361" x="8178800" y="2976563"/>
          <p14:tracePt t="53369" x="8189913" y="2976563"/>
          <p14:tracePt t="53383" x="8210550" y="2976563"/>
          <p14:tracePt t="53390" x="8240713" y="2967038"/>
          <p14:tracePt t="53398" x="8281988" y="2967038"/>
          <p14:tracePt t="53406" x="8343900" y="2967038"/>
          <p14:tracePt t="53414" x="8424863" y="2957513"/>
          <p14:tracePt t="53423" x="8507413" y="2957513"/>
          <p14:tracePt t="53430" x="8578850" y="2946400"/>
          <p14:tracePt t="53439" x="8651875" y="2946400"/>
          <p14:tracePt t="53446" x="8712200" y="2946400"/>
          <p14:tracePt t="53455" x="8764588" y="2946400"/>
          <p14:tracePt t="53464" x="8805863" y="2946400"/>
          <p14:tracePt t="53472" x="8847138" y="2946400"/>
          <p14:tracePt t="53480" x="8886825" y="2946400"/>
          <p14:tracePt t="53488" x="8939213" y="2946400"/>
          <p14:tracePt t="53496" x="8959850" y="2946400"/>
          <p14:tracePt t="53506" x="8999538" y="2946400"/>
          <p14:tracePt t="53514" x="9020175" y="2946400"/>
          <p14:tracePt t="53523" x="9031288" y="2946400"/>
          <p14:tracePt t="53530" x="9051925" y="2946400"/>
          <p14:tracePt t="53538" x="9061450" y="2946400"/>
          <p14:tracePt t="53547" x="9072563" y="2946400"/>
          <p14:tracePt t="53555" x="9082088" y="2946400"/>
          <p14:tracePt t="53563" x="9102725" y="2936875"/>
          <p14:tracePt t="53573" x="9134475" y="2925763"/>
          <p14:tracePt t="53574" x="9144000" y="2925763"/>
          <p14:tracePt t="53583" x="9185275" y="2916238"/>
          <p14:tracePt t="53590" x="9215438" y="2905125"/>
          <p14:tracePt t="53599" x="9247188" y="2895600"/>
          <p14:tracePt t="53607" x="9277350" y="2895600"/>
          <p14:tracePt t="53614" x="9328150" y="2884488"/>
          <p14:tracePt t="53623" x="9380538" y="2884488"/>
          <p14:tracePt t="53630" x="9431338" y="2874963"/>
          <p14:tracePt t="53638" x="9482138" y="2874963"/>
          <p14:tracePt t="53647" x="9534525" y="2874963"/>
          <p14:tracePt t="53655" x="9564688" y="2874963"/>
          <p14:tracePt t="53664" x="9615488" y="2874963"/>
          <p14:tracePt t="53672" x="9656763" y="2863850"/>
          <p14:tracePt t="53680" x="9688513" y="2863850"/>
          <p14:tracePt t="53687" x="9718675" y="2863850"/>
          <p14:tracePt t="53697" x="9748838" y="2863850"/>
          <p14:tracePt t="53705" x="9769475" y="2863850"/>
          <p14:tracePt t="53714" x="9801225" y="2854325"/>
          <p14:tracePt t="53722" x="9810750" y="2843213"/>
          <p14:tracePt t="53730" x="9821863" y="2833688"/>
          <p14:tracePt t="53739" x="9831388" y="2833688"/>
          <p14:tracePt t="53747" x="9831388" y="2822575"/>
          <p14:tracePt t="53755" x="9831388" y="2803525"/>
          <p14:tracePt t="53763" x="9842500" y="2771775"/>
          <p14:tracePt t="53773" x="9852025" y="2741613"/>
          <p14:tracePt t="53775" x="9852025" y="2700338"/>
          <p14:tracePt t="53783" x="9852025" y="2668588"/>
          <p14:tracePt t="53791" x="9863138" y="2638425"/>
          <p14:tracePt t="53799" x="9872663" y="2617788"/>
          <p14:tracePt t="53807" x="9882188" y="2597150"/>
          <p14:tracePt t="53814" x="9882188" y="2587625"/>
          <p14:tracePt t="53823" x="9882188" y="2576513"/>
          <p14:tracePt t="53833" x="9893300" y="2555875"/>
          <p14:tracePt t="53840" x="9902825" y="2546350"/>
          <p14:tracePt t="53847" x="9923463" y="2525713"/>
          <p14:tracePt t="53856" x="9934575" y="2505075"/>
          <p14:tracePt t="53864" x="9955213" y="2493963"/>
          <p14:tracePt t="53872" x="9985375" y="2484438"/>
          <p14:tracePt t="53880" x="10015538" y="2463800"/>
          <p14:tracePt t="53889" x="10036175" y="2454275"/>
          <p14:tracePt t="53897" x="10067925" y="2443163"/>
          <p14:tracePt t="53905" x="10088563" y="2433638"/>
          <p14:tracePt t="53914" x="10118725" y="2433638"/>
          <p14:tracePt t="53922" x="10139363" y="2422525"/>
          <p14:tracePt t="53933" x="10150475" y="2422525"/>
          <p14:tracePt t="53940" x="10169525" y="2422525"/>
          <p14:tracePt t="53958" x="10180638" y="2422525"/>
          <p14:tracePt t="53966" x="10190163" y="2422525"/>
          <p14:tracePt t="53982" x="10201275" y="2413000"/>
          <p14:tracePt t="54193" x="10201275" y="2422525"/>
          <p14:tracePt t="54207" x="10201275" y="2433638"/>
          <p14:tracePt t="54215" x="10201275" y="2454275"/>
          <p14:tracePt t="54223" x="10201275" y="2474913"/>
          <p14:tracePt t="54230" x="10210800" y="2484438"/>
          <p14:tracePt t="54238" x="10210800" y="2505075"/>
          <p14:tracePt t="54248" x="10210800" y="2514600"/>
          <p14:tracePt t="54256" x="10221913" y="2535238"/>
          <p14:tracePt t="54264" x="10221913" y="2546350"/>
          <p14:tracePt t="54272" x="10231438" y="2555875"/>
          <p14:tracePt t="54279" x="10231438" y="2576513"/>
          <p14:tracePt t="54303" x="10231438" y="2587625"/>
          <p14:tracePt t="54321" x="10231438" y="2597150"/>
          <p14:tracePt t="54344" x="10221913" y="2608263"/>
          <p14:tracePt t="54353" x="10221913" y="2617788"/>
          <p14:tracePt t="54361" x="10210800" y="2638425"/>
          <p14:tracePt t="54367" x="10210800" y="2659063"/>
          <p14:tracePt t="54375" x="10190163" y="2679700"/>
          <p14:tracePt t="54383" x="10180638" y="2709863"/>
          <p14:tracePt t="54390" x="10160000" y="2741613"/>
          <p14:tracePt t="54398" x="10150475" y="2762250"/>
          <p14:tracePt t="54407" x="10150475" y="2782888"/>
          <p14:tracePt t="54414" x="10139363" y="2792413"/>
          <p14:tracePt t="54431" x="10129838" y="2803525"/>
          <p14:tracePt t="54439" x="10129838" y="2813050"/>
          <p14:tracePt t="54446" x="10118725" y="2813050"/>
          <p14:tracePt t="54463" x="10118725" y="2833688"/>
          <p14:tracePt t="54471" x="10118725" y="2843213"/>
          <p14:tracePt t="54479" x="10118725" y="2863850"/>
          <p14:tracePt t="54487" x="10109200" y="2895600"/>
          <p14:tracePt t="54495" x="10098088" y="2925763"/>
          <p14:tracePt t="54503" x="10088563" y="2967038"/>
          <p14:tracePt t="54511" x="10077450" y="3008313"/>
          <p14:tracePt t="54519" x="10067925" y="3059113"/>
          <p14:tracePt t="54526" x="10056813" y="3111500"/>
          <p14:tracePt t="54534" x="10036175" y="3151188"/>
          <p14:tracePt t="54542" x="10026650" y="3192463"/>
          <p14:tracePt t="54550" x="10015538" y="3224213"/>
          <p14:tracePt t="54559" x="9985375" y="3275013"/>
          <p14:tracePt t="54566" x="9955213" y="3295650"/>
          <p14:tracePt t="54574" x="9913938" y="3357563"/>
          <p14:tracePt t="54582" x="9852025" y="3419475"/>
          <p14:tracePt t="54590" x="9769475" y="3479800"/>
          <p14:tracePt t="54599" x="9709150" y="3541713"/>
          <p14:tracePt t="54606" x="9656763" y="3603625"/>
          <p14:tracePt t="54614" x="9605963" y="3644900"/>
          <p14:tracePt t="54622" x="9564688" y="3675063"/>
          <p14:tracePt t="54630" x="9544050" y="3695700"/>
          <p14:tracePt t="54638" x="9523413" y="3716338"/>
          <p14:tracePt t="54648" x="9502775" y="3736975"/>
          <p14:tracePt t="54655" x="9472613" y="3746500"/>
          <p14:tracePt t="54663" x="9451975" y="3746500"/>
          <p14:tracePt t="54670" x="9421813" y="3746500"/>
          <p14:tracePt t="54679" x="9390063" y="3746500"/>
          <p14:tracePt t="54687" x="9359900" y="3746500"/>
          <p14:tracePt t="54696" x="9328150" y="3746500"/>
          <p14:tracePt t="54705" x="9288463" y="3727450"/>
          <p14:tracePt t="54713" x="9256713" y="3716338"/>
          <p14:tracePt t="54722" x="9215438" y="3716338"/>
          <p14:tracePt t="54729" x="9164638" y="3716338"/>
          <p14:tracePt t="54739" x="9113838" y="3746500"/>
          <p14:tracePt t="54746" x="9051925" y="3808413"/>
          <p14:tracePt t="54756" x="8999538" y="3911600"/>
          <p14:tracePt t="54763" x="8959850" y="4014788"/>
          <p14:tracePt t="54773" x="8959850" y="4148138"/>
          <p14:tracePt t="54775" x="8990013" y="4302125"/>
          <p14:tracePt t="54783" x="9040813" y="4465638"/>
          <p14:tracePt t="54792" x="9113838" y="4610100"/>
          <p14:tracePt t="54799" x="9226550" y="4711700"/>
          <p14:tracePt t="54807" x="9348788" y="4814888"/>
          <p14:tracePt t="54815" x="9482138" y="4845050"/>
          <p14:tracePt t="54832" x="9748838" y="4826000"/>
          <p14:tracePt t="54840" x="9872663" y="4722813"/>
          <p14:tracePt t="54848" x="9975850" y="4598988"/>
          <p14:tracePt t="54855" x="10067925" y="4445000"/>
          <p14:tracePt t="54865" x="10129838" y="4322763"/>
          <p14:tracePt t="54872" x="10169525" y="4219575"/>
          <p14:tracePt t="54881" x="10190163" y="4137025"/>
          <p14:tracePt t="54889" x="10190163" y="4065588"/>
          <p14:tracePt t="54898" x="10180638" y="3994150"/>
          <p14:tracePt t="54906" x="10160000" y="3952875"/>
          <p14:tracePt t="54913" x="10129838" y="3911600"/>
          <p14:tracePt t="54921" x="10067925" y="3860800"/>
          <p14:tracePt t="54933" x="10026650" y="3840163"/>
          <p14:tracePt t="54934" x="9944100" y="3829050"/>
          <p14:tracePt t="54942" x="9852025" y="3808413"/>
          <p14:tracePt t="54950" x="9759950" y="3808413"/>
          <p14:tracePt t="54958" x="9677400" y="3808413"/>
          <p14:tracePt t="54965" x="9605963" y="3819525"/>
          <p14:tracePt t="54973" x="9534525" y="3829050"/>
          <p14:tracePt t="54981" x="9493250" y="3849688"/>
          <p14:tracePt t="54989" x="9461500" y="3881438"/>
          <p14:tracePt t="54997" x="9451975" y="3911600"/>
          <p14:tracePt t="55005" x="9431338" y="3932238"/>
          <p14:tracePt t="55014" x="9431338" y="3973513"/>
          <p14:tracePt t="55023" x="9440863" y="4003675"/>
          <p14:tracePt t="55031" x="9461500" y="4044950"/>
          <p14:tracePt t="55044" x="9502775" y="4086225"/>
          <p14:tracePt t="55051" x="9555163" y="4116388"/>
          <p14:tracePt t="55059" x="9647238" y="4148138"/>
          <p14:tracePt t="55066" x="9718675" y="4178300"/>
          <p14:tracePt t="55072" x="9780588" y="4178300"/>
          <p14:tracePt t="55080" x="9852025" y="4189413"/>
          <p14:tracePt t="55088" x="9902825" y="4189413"/>
          <p14:tracePt t="55097" x="9955213" y="4189413"/>
          <p14:tracePt t="55105" x="9985375" y="4189413"/>
          <p14:tracePt t="55114" x="10006013" y="4178300"/>
          <p14:tracePt t="55121" x="10015538" y="4178300"/>
          <p14:tracePt t="55130" x="10026650" y="4178300"/>
          <p14:tracePt t="55167" x="10015538" y="4168775"/>
          <p14:tracePt t="55182" x="10006013" y="4168775"/>
          <p14:tracePt t="55184" x="9985375" y="4168775"/>
          <p14:tracePt t="55191" x="9975850" y="4168775"/>
          <p14:tracePt t="55199" x="9944100" y="4168775"/>
          <p14:tracePt t="55206" x="9934575" y="4168775"/>
          <p14:tracePt t="55215" x="9902825" y="4168775"/>
          <p14:tracePt t="55222" x="9872663" y="4168775"/>
          <p14:tracePt t="55230" x="9863138" y="4178300"/>
          <p14:tracePt t="55239" x="9852025" y="4178300"/>
          <p14:tracePt t="55247" x="9842500" y="4178300"/>
          <p14:tracePt t="55320" x="9852025" y="4178300"/>
          <p14:tracePt t="55331" x="9863138" y="4178300"/>
          <p14:tracePt t="55336" x="9882188" y="4178300"/>
          <p14:tracePt t="55351" x="9902825" y="4168775"/>
          <p14:tracePt t="55368" x="9913938" y="4168775"/>
          <p14:tracePt t="55375" x="9923463" y="4168775"/>
          <p14:tracePt t="55440" x="9913938" y="4168775"/>
          <p14:tracePt t="55514" x="9902825" y="4168775"/>
          <p14:tracePt t="55600" x="9902825" y="4178300"/>
          <p14:tracePt t="55664" x="9893300" y="4178300"/>
          <p14:tracePt t="56440" x="9882188" y="4189413"/>
          <p14:tracePt t="56450" x="9872663" y="4189413"/>
          <p14:tracePt t="56470" x="9872663" y="4198938"/>
          <p14:tracePt t="56478" x="9863138" y="4198938"/>
          <p14:tracePt t="56720" x="9872663" y="4198938"/>
          <p14:tracePt t="57139" x="9893300" y="4219575"/>
          <p14:tracePt t="57152" x="9923463" y="4240213"/>
          <p14:tracePt t="57161" x="9944100" y="4260850"/>
          <p14:tracePt t="57169" x="9955213" y="4270375"/>
          <p14:tracePt t="57175" x="9975850" y="4302125"/>
          <p14:tracePt t="57182" x="9996488" y="4322763"/>
          <p14:tracePt t="57190" x="10006013" y="4332288"/>
          <p14:tracePt t="57198" x="10006013" y="4343400"/>
          <p14:tracePt t="57206" x="10006013" y="4364038"/>
          <p14:tracePt t="57214" x="10015538" y="4364038"/>
          <p14:tracePt t="57223" x="10015538" y="4373563"/>
          <p14:tracePt t="57231" x="10015538" y="4394200"/>
          <p14:tracePt t="57238" x="10015538" y="4403725"/>
          <p14:tracePt t="57248" x="9996488" y="4414838"/>
          <p14:tracePt t="57255" x="9985375" y="4435475"/>
          <p14:tracePt t="57264" x="9975850" y="4456113"/>
          <p14:tracePt t="57272" x="9964738" y="4465638"/>
          <p14:tracePt t="57280" x="9955213" y="4476750"/>
          <p14:tracePt t="57288" x="9944100" y="4486275"/>
          <p14:tracePt t="57296" x="9934575" y="4506913"/>
          <p14:tracePt t="57305" x="9913938" y="4506913"/>
          <p14:tracePt t="57313" x="9902825" y="4518025"/>
          <p14:tracePt t="57322" x="9893300" y="4527550"/>
          <p14:tracePt t="57329" x="9882188" y="4537075"/>
          <p14:tracePt t="57338" x="9863138" y="4537075"/>
          <p14:tracePt t="57346" x="9831388" y="4557713"/>
          <p14:tracePt t="57356" x="9801225" y="4568825"/>
          <p14:tracePt t="57363" x="9780588" y="4568825"/>
          <p14:tracePt t="57371" x="9739313" y="4578350"/>
          <p14:tracePt t="57382" x="9698038" y="4589463"/>
          <p14:tracePt t="57384" x="9647238" y="4589463"/>
          <p14:tracePt t="57393" x="9594850" y="4589463"/>
          <p14:tracePt t="57399" x="9534525" y="4589463"/>
          <p14:tracePt t="57407" x="9461500" y="4589463"/>
          <p14:tracePt t="57414" x="9401175" y="4598988"/>
          <p14:tracePt t="57423" x="9328150" y="4610100"/>
          <p14:tracePt t="57431" x="9277350" y="4610100"/>
          <p14:tracePt t="57439" x="9226550" y="4619625"/>
          <p14:tracePt t="57446" x="9185275" y="4630738"/>
          <p14:tracePt t="57455" x="9144000" y="4651375"/>
          <p14:tracePt t="57464" x="9102725" y="4651375"/>
          <p14:tracePt t="57473" x="9093200" y="4672013"/>
          <p14:tracePt t="57480" x="9061450" y="4681538"/>
          <p14:tracePt t="57489" x="9040813" y="4691063"/>
          <p14:tracePt t="57498" x="9031288" y="4691063"/>
          <p14:tracePt t="57506" x="8999538" y="4711700"/>
          <p14:tracePt t="57514" x="8990013" y="4722813"/>
          <p14:tracePt t="57523" x="8969375" y="4743450"/>
          <p14:tracePt t="57530" x="8948738" y="4743450"/>
          <p14:tracePt t="57539" x="8939213" y="4752975"/>
          <p14:tracePt t="57547" x="8918575" y="4752975"/>
          <p14:tracePt t="57555" x="8907463" y="4752975"/>
          <p14:tracePt t="57592" x="8918575" y="4752975"/>
          <p14:tracePt t="57601" x="8928100" y="4743450"/>
          <p14:tracePt t="57606" x="8959850" y="4722813"/>
          <p14:tracePt t="57615" x="9010650" y="4702175"/>
          <p14:tracePt t="57622" x="9061450" y="4681538"/>
          <p14:tracePt t="57631" x="9144000" y="4681538"/>
          <p14:tracePt t="57638" x="9247188" y="4672013"/>
          <p14:tracePt t="57647" x="9328150" y="4660900"/>
          <p14:tracePt t="57656" x="9431338" y="4660900"/>
          <p14:tracePt t="57665" x="9513888" y="4660900"/>
          <p14:tracePt t="57672" x="9585325" y="4672013"/>
          <p14:tracePt t="57679" x="9636125" y="4672013"/>
          <p14:tracePt t="57687" x="9677400" y="4681538"/>
          <p14:tracePt t="57695" x="9709150" y="4691063"/>
          <p14:tracePt t="57703" x="9739313" y="4691063"/>
          <p14:tracePt t="57711" x="9759950" y="4702175"/>
          <p14:tracePt t="57720" x="9769475" y="4702175"/>
          <p14:tracePt t="57727" x="9780588" y="4702175"/>
          <p14:tracePt t="57735" x="9790113" y="4702175"/>
          <p14:tracePt t="57769" x="9801225" y="4702175"/>
          <p14:tracePt t="59224" x="9790113" y="4691063"/>
          <p14:tracePt t="59232" x="9780588" y="4691063"/>
          <p14:tracePt t="59239" x="9769475" y="4691063"/>
          <p14:tracePt t="59263" x="9769475" y="4681538"/>
          <p14:tracePt t="59272" x="9759950" y="4681538"/>
          <p14:tracePt t="59294" x="9748838" y="4672013"/>
          <p14:tracePt t="59310" x="9739313" y="4672013"/>
          <p14:tracePt t="60033" x="9769475" y="4691063"/>
          <p14:tracePt t="60130" x="9759950" y="4691063"/>
          <p14:tracePt t="60274" x="9748838" y="4672013"/>
          <p14:tracePt t="60286" x="9718675" y="4660900"/>
          <p14:tracePt t="60289" x="9698038" y="4640263"/>
          <p14:tracePt t="60295" x="9688513" y="4619625"/>
          <p14:tracePt t="60303" x="9667875" y="4598988"/>
          <p14:tracePt t="60310" x="9647238" y="4589463"/>
          <p14:tracePt t="60318" x="9636125" y="4568825"/>
          <p14:tracePt t="60326" x="9626600" y="4557713"/>
          <p14:tracePt t="60334" x="9605963" y="4557713"/>
          <p14:tracePt t="60342" x="9605963" y="4548188"/>
          <p14:tracePt t="60350" x="9585325" y="4537075"/>
          <p14:tracePt t="60367" x="9575800" y="4537075"/>
          <p14:tracePt t="60422" x="9564688" y="4537075"/>
          <p14:tracePt t="60424" x="9555163" y="4537075"/>
          <p14:tracePt t="60439" x="9544050" y="4537075"/>
          <p14:tracePt t="60448" x="9534525" y="4537075"/>
          <p14:tracePt t="60454" x="9523413" y="4548188"/>
          <p14:tracePt t="60463" x="9513888" y="4548188"/>
          <p14:tracePt t="60478" x="9502775" y="4557713"/>
          <p14:tracePt t="60486" x="9493250" y="4557713"/>
          <p14:tracePt t="60503" x="9493250" y="4568825"/>
          <p14:tracePt t="60558" x="9502775" y="4568825"/>
          <p14:tracePt t="60560" x="9513888" y="4568825"/>
          <p14:tracePt t="60570" x="9534525" y="4568825"/>
          <p14:tracePt t="60576" x="9555163" y="4568825"/>
          <p14:tracePt t="60583" x="9594850" y="4568825"/>
          <p14:tracePt t="60591" x="9626600" y="4568825"/>
          <p14:tracePt t="60599" x="9667875" y="4568825"/>
          <p14:tracePt t="60606" x="9709150" y="4568825"/>
          <p14:tracePt t="60614" x="9739313" y="4568825"/>
          <p14:tracePt t="60622" x="9780588" y="4578350"/>
          <p14:tracePt t="60631" x="9801225" y="4578350"/>
          <p14:tracePt t="60638" x="9831388" y="4578350"/>
          <p14:tracePt t="60647" x="9852025" y="4589463"/>
          <p14:tracePt t="60655" x="9863138" y="4589463"/>
          <p14:tracePt t="60665" x="9872663" y="4589463"/>
          <p14:tracePt t="60672" x="9882188" y="4589463"/>
          <p14:tracePt t="60721" x="9893300" y="4589463"/>
          <p14:tracePt t="60766" x="9893300" y="4598988"/>
          <p14:tracePt t="61601" x="9882188" y="4610100"/>
          <p14:tracePt t="61605" x="9863138" y="4610100"/>
          <p14:tracePt t="61608" x="9831388" y="4610100"/>
          <p14:tracePt t="61616" x="9790113" y="4610100"/>
          <p14:tracePt t="61622" x="9739313" y="4619625"/>
          <p14:tracePt t="61630" x="9688513" y="4630738"/>
          <p14:tracePt t="61638" x="9636125" y="4640263"/>
          <p14:tracePt t="61647" x="9575800" y="4640263"/>
          <p14:tracePt t="61655" x="9534525" y="4651375"/>
          <p14:tracePt t="61664" x="9482138" y="4660900"/>
          <p14:tracePt t="61672" x="9410700" y="4660900"/>
          <p14:tracePt t="61682" x="9369425" y="4672013"/>
          <p14:tracePt t="61688" x="9339263" y="4672013"/>
          <p14:tracePt t="61697" x="9318625" y="4681538"/>
          <p14:tracePt t="61704" x="9307513" y="4681538"/>
          <p14:tracePt t="61719" x="9297988" y="4681538"/>
          <p14:tracePt t="61727" x="9288463" y="4681538"/>
          <p14:tracePt t="61775" x="9297988" y="4681538"/>
          <p14:tracePt t="61831" x="9307513" y="4681538"/>
          <p14:tracePt t="61897" x="9318625" y="4681538"/>
          <p14:tracePt t="62121" x="9307513" y="4681538"/>
          <p14:tracePt t="62152" x="9297988" y="4681538"/>
          <p14:tracePt t="62464" x="9288463" y="4681538"/>
          <p14:tracePt t="62495" x="9277350" y="4681538"/>
          <p14:tracePt t="62516" x="9267825" y="4681538"/>
          <p14:tracePt t="62574" x="9267825" y="4672013"/>
          <p14:tracePt t="62604" x="9267825" y="4660900"/>
          <p14:tracePt t="62610" x="9288463" y="4660900"/>
          <p14:tracePt t="62617" x="9307513" y="4651375"/>
          <p14:tracePt t="62622" x="9348788" y="4630738"/>
          <p14:tracePt t="62630" x="9401175" y="4610100"/>
          <p14:tracePt t="62638" x="9461500" y="4578350"/>
          <p14:tracePt t="62646" x="9502775" y="4557713"/>
          <p14:tracePt t="62654" x="9555163" y="4537075"/>
          <p14:tracePt t="62664" x="9594850" y="4518025"/>
          <p14:tracePt t="62672" x="9636125" y="4506913"/>
          <p14:tracePt t="62679" x="9667875" y="4497388"/>
          <p14:tracePt t="62688" x="9698038" y="4486275"/>
          <p14:tracePt t="62697" x="9728200" y="4486275"/>
          <p14:tracePt t="62705" x="9759950" y="4476750"/>
          <p14:tracePt t="62713" x="9790113" y="4476750"/>
          <p14:tracePt t="62722" x="9810750" y="4465638"/>
          <p14:tracePt t="62729" x="9842500" y="4456113"/>
          <p14:tracePt t="62738" x="9872663" y="4456113"/>
          <p14:tracePt t="62746" x="9913938" y="4445000"/>
          <p14:tracePt t="62755" x="9934575" y="4424363"/>
          <p14:tracePt t="62763" x="9975850" y="4424363"/>
          <p14:tracePt t="62773" x="10006013" y="4403725"/>
          <p14:tracePt t="62775" x="10026650" y="4403725"/>
          <p14:tracePt t="62783" x="10047288" y="4394200"/>
          <p14:tracePt t="62791" x="10056813" y="4394200"/>
          <p14:tracePt t="62799" x="10077450" y="4383088"/>
          <p14:tracePt t="62807" x="10098088" y="4373563"/>
          <p14:tracePt t="62817" x="10109200" y="4373563"/>
          <p14:tracePt t="62823" x="10118725" y="4373563"/>
          <p14:tracePt t="62831" x="10129838" y="4373563"/>
          <p14:tracePt t="62840" x="10129838" y="4364038"/>
          <p14:tracePt t="62848" x="10150475" y="4364038"/>
          <p14:tracePt t="62864" x="10160000" y="4364038"/>
          <p14:tracePt t="62872" x="10180638" y="4364038"/>
          <p14:tracePt t="62887" x="10201275" y="4364038"/>
          <p14:tracePt t="62896" x="10210800" y="4364038"/>
          <p14:tracePt t="62904" x="10231438" y="4364038"/>
          <p14:tracePt t="62914" x="10242550" y="4364038"/>
          <p14:tracePt t="62919" x="10263188" y="4373563"/>
          <p14:tracePt t="62927" x="10293350" y="4383088"/>
          <p14:tracePt t="62935" x="10313988" y="4383088"/>
          <p14:tracePt t="62943" x="10334625" y="4394200"/>
          <p14:tracePt t="62950" x="10364788" y="4403725"/>
          <p14:tracePt t="62958" x="10385425" y="4403725"/>
          <p14:tracePt t="62966" x="10406063" y="4414838"/>
          <p14:tracePt t="62974" x="10426700" y="4414838"/>
          <p14:tracePt t="62982" x="10447338" y="4414838"/>
          <p14:tracePt t="62989" x="10456863" y="4414838"/>
          <p14:tracePt t="62998" x="10477500" y="4414838"/>
          <p14:tracePt t="63005" x="10498138" y="4414838"/>
          <p14:tracePt t="63013" x="10498138" y="4424363"/>
          <p14:tracePt t="63022" x="10518775" y="4424363"/>
          <p14:tracePt t="63030" x="10518775" y="4435475"/>
          <p14:tracePt t="63037" x="10550525" y="4435475"/>
          <p14:tracePt t="63045" x="10560050" y="4445000"/>
          <p14:tracePt t="63054" x="10580688" y="4445000"/>
          <p14:tracePt t="63062" x="10601325" y="4456113"/>
          <p14:tracePt t="63070" x="10621963" y="4465638"/>
          <p14:tracePt t="63078" x="10642600" y="4476750"/>
          <p14:tracePt t="63086" x="10683875" y="4486275"/>
          <p14:tracePt t="63095" x="10704513" y="4506913"/>
          <p14:tracePt t="63104" x="10744200" y="4506913"/>
          <p14:tracePt t="63112" x="10785475" y="4527550"/>
          <p14:tracePt t="63129" x="10858500" y="4548188"/>
          <p14:tracePt t="63136" x="10898188" y="4557713"/>
          <p14:tracePt t="63145" x="10950575" y="4589463"/>
          <p14:tracePt t="63153" x="10980738" y="4589463"/>
          <p14:tracePt t="63161" x="11022013" y="4598988"/>
          <p14:tracePt t="63170" x="11042650" y="4610100"/>
          <p14:tracePt t="63178" x="11072813" y="4610100"/>
          <p14:tracePt t="63186" x="11104563" y="4619625"/>
          <p14:tracePt t="63195" x="11114088" y="4619625"/>
          <p14:tracePt t="63203" x="11145838" y="4619625"/>
          <p14:tracePt t="63211" x="11176000" y="4630738"/>
          <p14:tracePt t="63220" x="11196638" y="4630738"/>
          <p14:tracePt t="63228" x="11226800" y="4640263"/>
          <p14:tracePt t="63239" x="11247438" y="4640263"/>
          <p14:tracePt t="63239" x="11268075" y="4640263"/>
          <p14:tracePt t="63246" x="11279188" y="4640263"/>
          <p14:tracePt t="63253" x="11299825" y="4640263"/>
          <p14:tracePt t="63295" x="11299825" y="4651375"/>
          <p14:tracePt t="63302" x="11279188" y="4651375"/>
          <p14:tracePt t="63310" x="11247438" y="4651375"/>
          <p14:tracePt t="63319" x="11196638" y="4630738"/>
          <p14:tracePt t="63326" x="11145838" y="4619625"/>
          <p14:tracePt t="63334" x="11052175" y="4589463"/>
          <p14:tracePt t="63342" x="10971213" y="4568825"/>
          <p14:tracePt t="63350" x="10879138" y="4557713"/>
          <p14:tracePt t="63358" x="10796588" y="4527550"/>
          <p14:tracePt t="63366" x="10725150" y="4527550"/>
          <p14:tracePt t="63374" x="10672763" y="4518025"/>
          <p14:tracePt t="63382" x="10642600" y="4506913"/>
          <p14:tracePt t="63391" x="10610850" y="4506913"/>
          <p14:tracePt t="63398" x="10591800" y="4506913"/>
          <p14:tracePt t="63414" x="10580688" y="4506913"/>
          <p14:tracePt t="63430" x="10571163" y="4506913"/>
          <p14:tracePt t="63445" x="10571163" y="4497388"/>
          <p14:tracePt t="63495" x="10580688" y="4497388"/>
          <p14:tracePt t="63552" x="10591800" y="4497388"/>
          <p14:tracePt t="63566" x="10601325" y="4497388"/>
          <p14:tracePt t="63583" x="10610850" y="4497388"/>
          <p14:tracePt t="63623" x="10610850" y="4506913"/>
          <p14:tracePt t="63686" x="10610850" y="4518025"/>
          <p14:tracePt t="64382" x="10591800" y="4506913"/>
          <p14:tracePt t="64385" x="10550525" y="4497388"/>
          <p14:tracePt t="64399" x="10456863" y="4456113"/>
          <p14:tracePt t="64407" x="10385425" y="4435475"/>
          <p14:tracePt t="64414" x="10313988" y="4424363"/>
          <p14:tracePt t="64423" x="10252075" y="4394200"/>
          <p14:tracePt t="64431" x="10180638" y="4373563"/>
          <p14:tracePt t="64440" x="10118725" y="4364038"/>
          <p14:tracePt t="64447" x="10088563" y="4352925"/>
          <p14:tracePt t="64455" x="10026650" y="4343400"/>
          <p14:tracePt t="64463" x="10006013" y="4343400"/>
          <p14:tracePt t="64470" x="9955213" y="4332288"/>
          <p14:tracePt t="64478" x="9902825" y="4332288"/>
          <p14:tracePt t="64487" x="9852025" y="4332288"/>
          <p14:tracePt t="64495" x="9790113" y="4332288"/>
          <p14:tracePt t="64504" x="9739313" y="4332288"/>
          <p14:tracePt t="64513" x="9688513" y="4332288"/>
          <p14:tracePt t="64523" x="9647238" y="4332288"/>
          <p14:tracePt t="64529" x="9605963" y="4332288"/>
          <p14:tracePt t="64539" x="9594850" y="4332288"/>
          <p14:tracePt t="64547" x="9564688" y="4332288"/>
          <p14:tracePt t="64556" x="9544050" y="4332288"/>
          <p14:tracePt t="64564" x="9523413" y="4343400"/>
          <p14:tracePt t="65241" x="9410700" y="4343400"/>
          <p14:tracePt t="65247" x="9247188" y="4332288"/>
          <p14:tracePt t="65256" x="9040813" y="4322763"/>
          <p14:tracePt t="65264" x="8836025" y="4322763"/>
          <p14:tracePt t="65271" x="8620125" y="4322763"/>
          <p14:tracePt t="65280" x="8445500" y="4322763"/>
          <p14:tracePt t="65288" x="8240713" y="4343400"/>
          <p14:tracePt t="65297" x="8004175" y="4343400"/>
          <p14:tracePt t="65306" x="7831138" y="4343400"/>
          <p14:tracePt t="65314" x="7645400" y="4373563"/>
          <p14:tracePt t="65321" x="7481888" y="4373563"/>
          <p14:tracePt t="65330" x="7327900" y="4394200"/>
          <p14:tracePt t="65339" x="7183438" y="4414838"/>
          <p14:tracePt t="65346" x="7050088" y="4424363"/>
          <p14:tracePt t="65355" x="6948488" y="4445000"/>
          <p14:tracePt t="65364" x="6875463" y="4476750"/>
          <p14:tracePt t="65372" x="6824663" y="4497388"/>
          <p14:tracePt t="65375" x="6783388" y="4506913"/>
          <p14:tracePt t="65383" x="6742113" y="4537075"/>
          <p14:tracePt t="65391" x="6711950" y="4557713"/>
          <p14:tracePt t="65398" x="6691313" y="4578350"/>
          <p14:tracePt t="65407" x="6680200" y="4619625"/>
          <p14:tracePt t="65415" x="6661150" y="4691063"/>
          <p14:tracePt t="65424" x="6650038" y="4743450"/>
          <p14:tracePt t="65431" x="6650038" y="4814888"/>
          <p14:tracePt t="65439" x="6650038" y="4876800"/>
          <p14:tracePt t="65447" x="6661150" y="4918075"/>
          <p14:tracePt t="65455" x="6670675" y="4968875"/>
          <p14:tracePt t="65463" x="6680200" y="5010150"/>
          <p14:tracePt t="65471" x="6700838" y="5051425"/>
          <p14:tracePt t="65479" x="6732588" y="5072063"/>
          <p14:tracePt t="65487" x="6742113" y="5092700"/>
          <p14:tracePt t="65497" x="6794500" y="5092700"/>
          <p14:tracePt t="65505" x="6865938" y="5092700"/>
          <p14:tracePt t="65513" x="6948488" y="5081588"/>
          <p14:tracePt t="65522" x="7040563" y="5051425"/>
          <p14:tracePt t="65531" x="7132638" y="4999038"/>
          <p14:tracePt t="65539" x="7215188" y="4959350"/>
          <p14:tracePt t="65547" x="7275513" y="4906963"/>
          <p14:tracePt t="65556" x="7316788" y="4886325"/>
          <p14:tracePt t="65563" x="7348538" y="4865688"/>
          <p14:tracePt t="65572" x="7358063" y="4856163"/>
          <p14:tracePt t="65580" x="7369175" y="4845050"/>
          <p14:tracePt t="65588" x="7369175" y="4835525"/>
          <p14:tracePt t="65600" x="7369175" y="4814888"/>
          <p14:tracePt t="65607" x="7358063" y="4805363"/>
          <p14:tracePt t="65615" x="7327900" y="4794250"/>
          <p14:tracePt t="65622" x="7286625" y="4773613"/>
          <p14:tracePt t="65630" x="7215188" y="4743450"/>
          <p14:tracePt t="65639" x="7132638" y="4732338"/>
          <p14:tracePt t="65648" x="7029450" y="4722813"/>
          <p14:tracePt t="65655" x="6916738" y="4722813"/>
          <p14:tracePt t="65664" x="6804025" y="4722813"/>
          <p14:tracePt t="65672" x="6700838" y="4732338"/>
          <p14:tracePt t="65680" x="6599238" y="4764088"/>
          <p14:tracePt t="65688" x="6507163" y="4805363"/>
          <p14:tracePt t="65697" x="6424613" y="4826000"/>
          <p14:tracePt t="65705" x="6353175" y="4845050"/>
          <p14:tracePt t="65714" x="6311900" y="4856163"/>
          <p14:tracePt t="65723" x="6280150" y="4876800"/>
          <p14:tracePt t="65730" x="6270625" y="4876800"/>
          <p14:tracePt t="65740" x="6259513" y="4886325"/>
          <p14:tracePt t="65759" x="6259513" y="4897438"/>
          <p14:tracePt t="65767" x="6259513" y="4906963"/>
          <p14:tracePt t="65783" x="6270625" y="4918075"/>
          <p14:tracePt t="65791" x="6311900" y="4918075"/>
          <p14:tracePt t="65800" x="6342063" y="4948238"/>
          <p14:tracePt t="65807" x="6383338" y="4959350"/>
          <p14:tracePt t="65816" x="6434138" y="4979988"/>
          <p14:tracePt t="65823" x="6486525" y="4989513"/>
          <p14:tracePt t="65831" x="6527800" y="5030788"/>
          <p14:tracePt t="65839" x="6588125" y="5040313"/>
          <p14:tracePt t="65848" x="6640513" y="5051425"/>
          <p14:tracePt t="65855" x="6691313" y="5051425"/>
          <p14:tracePt t="65880" x="7040563" y="5040313"/>
          <p14:tracePt t="65888" x="7091363" y="5030788"/>
          <p14:tracePt t="65895" x="7132638" y="5019675"/>
          <p14:tracePt t="65903" x="7153275" y="5010150"/>
          <p14:tracePt t="65910" x="7173913" y="4999038"/>
          <p14:tracePt t="65919" x="7183438" y="4999038"/>
          <p14:tracePt t="65950" x="7183438" y="4989513"/>
          <p14:tracePt t="66140" x="6680200" y="5122863"/>
          <p14:tracePt t="66141" x="6753225" y="5143500"/>
          <p14:tracePt t="66149" x="6804025" y="5164138"/>
          <p14:tracePt t="66157" x="6845300" y="5173663"/>
          <p14:tracePt t="66165" x="6896100" y="5173663"/>
          <p14:tracePt t="66174" x="6937375" y="5173663"/>
          <p14:tracePt t="66182" x="6967538" y="5173663"/>
          <p14:tracePt t="66190" x="7008813" y="5173663"/>
          <p14:tracePt t="66198" x="7019925" y="5173663"/>
          <p14:tracePt t="66207" x="7040563" y="5173663"/>
          <p14:tracePt t="66215" x="7050088" y="5173663"/>
          <p14:tracePt t="66239" x="7050088" y="5164138"/>
          <p14:tracePt t="66248" x="7040563" y="5164138"/>
          <p14:tracePt t="66257" x="7029450" y="5164138"/>
          <p14:tracePt t="66264" x="6999288" y="5143500"/>
          <p14:tracePt t="66273" x="6948488" y="5133975"/>
          <p14:tracePt t="66282" x="6875463" y="5113338"/>
          <p14:tracePt t="66290" x="6824663" y="5102225"/>
          <p14:tracePt t="66297" x="6742113" y="5092700"/>
          <p14:tracePt t="66306" x="6650038" y="5081588"/>
          <p14:tracePt t="66314" x="6567488" y="5081588"/>
          <p14:tracePt t="66321" x="6486525" y="5081588"/>
          <p14:tracePt t="66331" x="6383338" y="5081588"/>
          <p14:tracePt t="66338" x="6321425" y="5081588"/>
          <p14:tracePt t="66346" x="6249988" y="5102225"/>
          <p14:tracePt t="66356" x="6199188" y="5113338"/>
          <p14:tracePt t="66364" x="6178550" y="5122863"/>
          <p14:tracePt t="66371" x="6167438" y="5133975"/>
          <p14:tracePt t="66382" x="6146800" y="5133975"/>
          <p14:tracePt t="66383" x="6137275" y="5133975"/>
          <p14:tracePt t="66409" x="6146800" y="5133975"/>
          <p14:tracePt t="66416" x="6146800" y="5143500"/>
          <p14:tracePt t="66426" x="6167438" y="5153025"/>
          <p14:tracePt t="66434" x="6188075" y="5164138"/>
          <p14:tracePt t="66440" x="6229350" y="5173663"/>
          <p14:tracePt t="66447" x="6270625" y="5194300"/>
          <p14:tracePt t="66456" x="6300788" y="5194300"/>
          <p14:tracePt t="66463" x="6332538" y="5205413"/>
          <p14:tracePt t="66471" x="6373813" y="5205413"/>
          <p14:tracePt t="66479" x="6403975" y="5205413"/>
          <p14:tracePt t="66486" x="6434138" y="5205413"/>
          <p14:tracePt t="66495" x="6454775" y="5205413"/>
          <p14:tracePt t="66503" x="6475413" y="5205413"/>
          <p14:tracePt t="66511" x="6486525" y="5205413"/>
          <p14:tracePt t="66520" x="6496050" y="5205413"/>
          <p14:tracePt t="66584" x="6486525" y="5205413"/>
          <p14:tracePt t="66595" x="6475413" y="5205413"/>
          <p14:tracePt t="66602" x="6465888" y="5205413"/>
          <p14:tracePt t="66607" x="6454775" y="5205413"/>
          <p14:tracePt t="66614" x="6434138" y="5205413"/>
          <p14:tracePt t="66622" x="6424613" y="5214938"/>
          <p14:tracePt t="66630" x="6403975" y="5226050"/>
          <p14:tracePt t="66638" x="6383338" y="5226050"/>
          <p14:tracePt t="66646" x="6362700" y="5235575"/>
          <p14:tracePt t="66654" x="6362700" y="5246688"/>
          <p14:tracePt t="66663" x="6342063" y="5246688"/>
          <p14:tracePt t="66680" x="6342063" y="5256213"/>
          <p14:tracePt t="66704" x="6342063" y="5267325"/>
          <p14:tracePt t="66745" x="6353175" y="5267325"/>
          <p14:tracePt t="66783" x="6362700" y="5267325"/>
          <p14:tracePt t="66790" x="6373813" y="5267325"/>
          <p14:tracePt t="66822" x="6383338" y="5267325"/>
          <p14:tracePt t="66953" x="6373813" y="5267325"/>
          <p14:tracePt t="67042" x="6362700" y="5267325"/>
          <p14:tracePt t="68346" x="6373813" y="5267325"/>
          <p14:tracePt t="68882" x="6383338" y="5267325"/>
          <p14:tracePt t="68895" x="6392863" y="5267325"/>
          <p14:tracePt t="68898" x="6392863" y="5276850"/>
          <p14:tracePt t="68904" x="6403975" y="5276850"/>
          <p14:tracePt t="68911" x="6413500" y="5276850"/>
          <p14:tracePt t="68920" x="6424613" y="5276850"/>
          <p14:tracePt t="68927" x="6434138" y="5276850"/>
          <p14:tracePt t="68936" x="6445250" y="5287963"/>
          <p14:tracePt t="68943" x="6454775" y="5297488"/>
          <p14:tracePt t="68950" x="6465888" y="5297488"/>
          <p14:tracePt t="68958" x="6486525" y="5297488"/>
          <p14:tracePt t="68967" x="6496050" y="5307013"/>
          <p14:tracePt t="68975" x="6516688" y="5318125"/>
          <p14:tracePt t="68983" x="6546850" y="5327650"/>
          <p14:tracePt t="68991" x="6557963" y="5338763"/>
          <p14:tracePt t="68999" x="6578600" y="5338763"/>
          <p14:tracePt t="69007" x="6588125" y="5338763"/>
          <p14:tracePt t="69023" x="6599238" y="5338763"/>
          <p14:tracePt t="69031" x="6608763" y="5338763"/>
          <p14:tracePt t="69072" x="6619875" y="5338763"/>
          <p14:tracePt t="69216" x="6619875" y="5327650"/>
          <p14:tracePt t="69329" x="6629400" y="5327650"/>
          <p14:tracePt t="69344" x="6650038" y="5327650"/>
          <p14:tracePt t="69353" x="6670675" y="5327650"/>
          <p14:tracePt t="69359" x="6711950" y="5327650"/>
          <p14:tracePt t="69368" x="6753225" y="5327650"/>
          <p14:tracePt t="69375" x="6794500" y="5327650"/>
          <p14:tracePt t="69383" x="6865938" y="5327650"/>
          <p14:tracePt t="69391" x="6916738" y="5327650"/>
          <p14:tracePt t="69399" x="6978650" y="5327650"/>
          <p14:tracePt t="69407" x="7050088" y="5327650"/>
          <p14:tracePt t="69416" x="7102475" y="5327650"/>
          <p14:tracePt t="69424" x="7173913" y="5327650"/>
          <p14:tracePt t="69431" x="7204075" y="5327650"/>
          <p14:tracePt t="69439" x="7235825" y="5327650"/>
          <p14:tracePt t="69447" x="7256463" y="5338763"/>
          <p14:tracePt t="69455" x="7286625" y="5338763"/>
          <p14:tracePt t="69464" x="7307263" y="5348288"/>
          <p14:tracePt t="69472" x="7316788" y="5348288"/>
          <p14:tracePt t="69480" x="7327900" y="5348288"/>
          <p14:tracePt t="69487" x="7337425" y="5348288"/>
          <p14:tracePt t="69496" x="7358063" y="5348288"/>
          <p14:tracePt t="69505" x="7389813" y="5359400"/>
          <p14:tracePt t="69513" x="7399338" y="5359400"/>
          <p14:tracePt t="69521" x="7429500" y="5359400"/>
          <p14:tracePt t="69530" x="7440613" y="5359400"/>
          <p14:tracePt t="69539" x="7470775" y="5368925"/>
          <p14:tracePt t="69546" x="7491413" y="5368925"/>
          <p14:tracePt t="69554" x="7523163" y="5380038"/>
          <p14:tracePt t="69563" x="7573963" y="5380038"/>
          <p14:tracePt t="69573" x="7604125" y="5380038"/>
          <p14:tracePt t="69576" x="7645400" y="5380038"/>
          <p14:tracePt t="69585" x="7686675" y="5380038"/>
          <p14:tracePt t="69591" x="7716838" y="5380038"/>
          <p14:tracePt t="69599" x="7758113" y="5380038"/>
          <p14:tracePt t="69607" x="7778750" y="5380038"/>
          <p14:tracePt t="69615" x="7799388" y="5380038"/>
          <p14:tracePt t="69623" x="7810500" y="5389563"/>
          <p14:tracePt t="69639" x="7820025" y="5389563"/>
          <p14:tracePt t="69647" x="7831138" y="5400675"/>
          <p14:tracePt t="69738" x="7820025" y="5400675"/>
          <p14:tracePt t="70602" x="7707313" y="5400675"/>
          <p14:tracePt t="70611" x="7553325" y="5421313"/>
          <p14:tracePt t="70615" x="7235825" y="5421313"/>
          <p14:tracePt t="70624" x="7081838" y="5421313"/>
          <p14:tracePt t="70630" x="6937375" y="5421313"/>
          <p14:tracePt t="70638" x="6794500" y="5430838"/>
          <p14:tracePt t="70647" x="6691313" y="5430838"/>
          <p14:tracePt t="70655" x="6608763" y="5430838"/>
          <p14:tracePt t="70662" x="6557963" y="5430838"/>
          <p14:tracePt t="70671" x="6516688" y="5430838"/>
          <p14:tracePt t="70679" x="6496050" y="5430838"/>
          <p14:tracePt t="70686" x="6486525" y="5430838"/>
          <p14:tracePt t="70694" x="6475413" y="5430838"/>
          <p14:tracePt t="70728" x="6486525" y="5430838"/>
          <p14:tracePt t="70735" x="6507163" y="5430838"/>
          <p14:tracePt t="70743" x="6567488" y="5441950"/>
          <p14:tracePt t="70751" x="6670675" y="5461000"/>
          <p14:tracePt t="70759" x="6762750" y="5492750"/>
          <p14:tracePt t="70767" x="6875463" y="5513388"/>
          <p14:tracePt t="70775" x="6978650" y="5554663"/>
          <p14:tracePt t="70783" x="7102475" y="5605463"/>
          <p14:tracePt t="70791" x="7235825" y="5646738"/>
          <p14:tracePt t="70800" x="7369175" y="5708650"/>
          <p14:tracePt t="70807" x="7502525" y="5718175"/>
          <p14:tracePt t="70815" x="7635875" y="5738813"/>
          <p14:tracePt t="70823" x="7737475" y="5759450"/>
          <p14:tracePt t="70831" x="7840663" y="5780088"/>
          <p14:tracePt t="70839" x="7974013" y="5780088"/>
          <p14:tracePt t="70847" x="8086725" y="5780088"/>
          <p14:tracePt t="70855" x="8199438" y="5780088"/>
          <p14:tracePt t="70866" x="8323263" y="5768975"/>
          <p14:tracePt t="70872" x="8405813" y="5749925"/>
          <p14:tracePt t="70880" x="8477250" y="5738813"/>
          <p14:tracePt t="70888" x="8507413" y="5729288"/>
          <p14:tracePt t="70897" x="8548688" y="5718175"/>
          <p14:tracePt t="70904" x="8569325" y="5708650"/>
          <p14:tracePt t="70913" x="8578850" y="5708650"/>
          <p14:tracePt t="70921" x="8599488" y="5688013"/>
          <p14:tracePt t="70930" x="8610600" y="5676900"/>
          <p14:tracePt t="70943" x="8620125" y="5676900"/>
          <p14:tracePt t="70951" x="8620125" y="5667375"/>
          <p14:tracePt t="70977" x="8620125" y="5656263"/>
          <p14:tracePt t="70983" x="8631238" y="5656263"/>
          <p14:tracePt t="71000" x="8631238" y="5646738"/>
          <p14:tracePt t="71007" x="8640763" y="5626100"/>
          <p14:tracePt t="71015" x="8640763" y="5605463"/>
          <p14:tracePt t="71022" x="8661400" y="5575300"/>
          <p14:tracePt t="71030" x="8693150" y="5534025"/>
          <p14:tracePt t="71038" x="8723313" y="5492750"/>
          <p14:tracePt t="71046" x="8774113" y="5451475"/>
          <p14:tracePt t="71053" x="8826500" y="5421313"/>
          <p14:tracePt t="71061" x="8886825" y="5380038"/>
          <p14:tracePt t="71070" x="8959850" y="5338763"/>
          <p14:tracePt t="71080" x="9031288" y="5307013"/>
          <p14:tracePt t="71087" x="9113838" y="5276850"/>
          <p14:tracePt t="71096" x="9185275" y="5256213"/>
          <p14:tracePt t="71103" x="9256713" y="5235575"/>
          <p14:tracePt t="71112" x="9359900" y="5235575"/>
          <p14:tracePt t="71120" x="9440863" y="5205413"/>
          <p14:tracePt t="71131" x="9544050" y="5205413"/>
          <p14:tracePt t="71137" x="9626600" y="5205413"/>
          <p14:tracePt t="71148" x="9709150" y="5205413"/>
          <p14:tracePt t="71150" x="9759950" y="5205413"/>
          <p14:tracePt t="71159" x="9810750" y="5205413"/>
          <p14:tracePt t="71167" x="9852025" y="5205413"/>
          <p14:tracePt t="71176" x="9872663" y="5205413"/>
          <p14:tracePt t="71182" x="9902825" y="5205413"/>
          <p14:tracePt t="71191" x="9913938" y="5205413"/>
          <p14:tracePt t="71198" x="9934575" y="5205413"/>
          <p14:tracePt t="71216" x="9955213" y="5205413"/>
          <p14:tracePt t="71231" x="9964738" y="5205413"/>
          <p14:tracePt t="71238" x="9975850" y="5205413"/>
          <p14:tracePt t="71255" x="9985375" y="5205413"/>
          <p14:tracePt t="71264" x="9985375" y="5214938"/>
          <p14:tracePt t="71273" x="9996488" y="5214938"/>
          <p14:tracePt t="71281" x="10006013" y="5214938"/>
          <p14:tracePt t="71295" x="10015538" y="5226050"/>
          <p14:tracePt t="71306" x="10036175" y="5226050"/>
          <p14:tracePt t="71311" x="10047288" y="5246688"/>
          <p14:tracePt t="71319" x="10067925" y="5256213"/>
          <p14:tracePt t="71329" x="10088563" y="5256213"/>
          <p14:tracePt t="71334" x="10098088" y="5267325"/>
          <p14:tracePt t="71343" x="10118725" y="5287963"/>
          <p14:tracePt t="71350" x="10129838" y="5287963"/>
          <p14:tracePt t="71358" x="10150475" y="5307013"/>
          <p14:tracePt t="71366" x="10169525" y="5307013"/>
          <p14:tracePt t="71374" x="10180638" y="5327650"/>
          <p14:tracePt t="71382" x="10190163" y="5348288"/>
          <p14:tracePt t="71390" x="10210800" y="5359400"/>
          <p14:tracePt t="71398" x="10221913" y="5359400"/>
          <p14:tracePt t="71406" x="10221913" y="5380038"/>
          <p14:tracePt t="71414" x="10231438" y="5389563"/>
          <p14:tracePt t="71431" x="10242550" y="5400675"/>
          <p14:tracePt t="71442" x="10242550" y="5410200"/>
          <p14:tracePt t="71459" x="10242550" y="5430838"/>
          <p14:tracePt t="71462" x="10252075" y="5430838"/>
          <p14:tracePt t="71474" x="10252075" y="5441950"/>
          <p14:tracePt t="71478" x="10252075" y="5451475"/>
          <p14:tracePt t="71512" x="10252075" y="5461000"/>
          <p14:tracePt t="71535" x="10242550" y="5481638"/>
          <p14:tracePt t="71544" x="10210800" y="5492750"/>
          <p14:tracePt t="71550" x="10169525" y="5513388"/>
          <p14:tracePt t="71558" x="10118725" y="5534025"/>
          <p14:tracePt t="71566" x="10047288" y="5564188"/>
          <p14:tracePt t="71575" x="9996488" y="5595938"/>
          <p14:tracePt t="71584" x="9902825" y="5626100"/>
          <p14:tracePt t="71591" x="9831388" y="5667375"/>
          <p14:tracePt t="71598" x="9759950" y="5688013"/>
          <p14:tracePt t="71607" x="9688513" y="5708650"/>
          <p14:tracePt t="71614" x="9626600" y="5749925"/>
          <p14:tracePt t="71622" x="9594850" y="5759450"/>
          <p14:tracePt t="71631" x="9555163" y="5768975"/>
          <p14:tracePt t="71649" x="9513888" y="5780088"/>
          <p14:tracePt t="71657" x="9502775" y="5789613"/>
          <p14:tracePt t="71665" x="9493250" y="5789613"/>
          <p14:tracePt t="71711" x="9493250" y="5780088"/>
          <p14:tracePt t="71728" x="9493250" y="5768975"/>
          <p14:tracePt t="71758" x="9493250" y="5759450"/>
          <p14:tracePt t="71845" x="9502775" y="5759450"/>
          <p14:tracePt t="71918" x="9513888" y="5759450"/>
          <p14:tracePt t="72011" x="9513888" y="5749925"/>
          <p14:tracePt t="72841" x="9482138" y="5768975"/>
          <p14:tracePt t="72849" x="9482138" y="5780088"/>
          <p14:tracePt t="72862" x="9451975" y="5800725"/>
          <p14:tracePt t="72874" x="9440863" y="5810250"/>
          <p14:tracePt t="72882" x="9421813" y="5821363"/>
          <p14:tracePt t="72905" x="9410700" y="5821363"/>
          <p14:tracePt t="72921" x="9401175" y="5830888"/>
          <p14:tracePt t="72995" x="9401175" y="5842000"/>
          <p14:tracePt t="73092" x="9380538" y="5851525"/>
          <p14:tracePt t="73106" x="9359900" y="5872163"/>
          <p14:tracePt t="73114" x="9328150" y="5883275"/>
          <p14:tracePt t="73122" x="9318625" y="5883275"/>
          <p14:tracePt t="73132" x="9297988" y="5892800"/>
          <p14:tracePt t="73135" x="9288463" y="5892800"/>
          <p14:tracePt t="73147" x="9277350" y="5903913"/>
          <p14:tracePt t="73163" x="9256713" y="5913438"/>
          <p14:tracePt t="73229" x="9267825" y="5913438"/>
          <p14:tracePt t="73242" x="9288463" y="5913438"/>
          <p14:tracePt t="73251" x="9307513" y="5913438"/>
          <p14:tracePt t="73259" x="9339263" y="5922963"/>
          <p14:tracePt t="73265" x="9380538" y="5922963"/>
          <p14:tracePt t="73273" x="9440863" y="5934075"/>
          <p14:tracePt t="73281" x="9493250" y="5943600"/>
          <p14:tracePt t="73292" x="9564688" y="5943600"/>
          <p14:tracePt t="73295" x="9636125" y="5964238"/>
          <p14:tracePt t="73308" x="9688513" y="5975350"/>
          <p14:tracePt t="73311" x="9728200" y="5995988"/>
          <p14:tracePt t="73325" x="9780588" y="6005513"/>
          <p14:tracePt t="73333" x="9810750" y="6016625"/>
          <p14:tracePt t="73340" x="9821863" y="6016625"/>
          <p14:tracePt t="73343" x="9842500" y="6026150"/>
          <p14:tracePt t="73360" x="9852025" y="6026150"/>
          <p14:tracePt t="73369" x="9852025" y="6037263"/>
          <p14:tracePt t="73572" x="9821863" y="6078538"/>
          <p14:tracePt t="73586" x="9759950" y="6097588"/>
          <p14:tracePt t="73591" x="9688513" y="6118225"/>
          <p14:tracePt t="73603" x="9575800" y="6138863"/>
          <p14:tracePt t="73609" x="9482138" y="6149975"/>
          <p14:tracePt t="73618" x="9369425" y="6149975"/>
          <p14:tracePt t="73623" x="9267825" y="6129338"/>
          <p14:tracePt t="73634" x="9153525" y="6129338"/>
          <p14:tracePt t="73641" x="9020175" y="6118225"/>
          <p14:tracePt t="73648" x="8907463" y="6108700"/>
          <p14:tracePt t="73655" x="8774113" y="6078538"/>
          <p14:tracePt t="73663" x="8693150" y="6067425"/>
          <p14:tracePt t="73671" x="8620125" y="6046788"/>
          <p14:tracePt t="73679" x="8528050" y="6026150"/>
          <p14:tracePt t="73688" x="8477250" y="6016625"/>
          <p14:tracePt t="73696" x="8456613" y="6005513"/>
          <p14:tracePt t="73706" x="8415338" y="6005513"/>
          <p14:tracePt t="73713" x="8394700" y="6005513"/>
          <p14:tracePt t="73722" x="8385175" y="6005513"/>
          <p14:tracePt t="73735" x="8374063" y="6005513"/>
          <p14:tracePt t="73743" x="8364538" y="6005513"/>
          <p14:tracePt t="73776" x="8374063" y="6005513"/>
          <p14:tracePt t="73791" x="8385175" y="6005513"/>
          <p14:tracePt t="73800" x="8405813" y="6005513"/>
          <p14:tracePt t="73808" x="8415338" y="6016625"/>
          <p14:tracePt t="73816" x="8445500" y="6026150"/>
          <p14:tracePt t="73823" x="8477250" y="6037263"/>
          <p14:tracePt t="73832" x="8518525" y="6046788"/>
          <p14:tracePt t="73839" x="8548688" y="6046788"/>
          <p14:tracePt t="73849" x="8610600" y="6067425"/>
          <p14:tracePt t="73855" x="8682038" y="6078538"/>
          <p14:tracePt t="73863" x="8764588" y="6078538"/>
          <p14:tracePt t="73872" x="8847138" y="6088063"/>
          <p14:tracePt t="73881" x="8918575" y="6097588"/>
          <p14:tracePt t="73889" x="8969375" y="6108700"/>
          <p14:tracePt t="73901" x="9031288" y="6129338"/>
          <p14:tracePt t="73909" x="9061450" y="6129338"/>
          <p14:tracePt t="73917" x="9102725" y="6149975"/>
          <p14:tracePt t="73926" x="9134475" y="6149975"/>
          <p14:tracePt t="73934" x="9153525" y="6170613"/>
          <p14:tracePt t="73938" x="9194800" y="6180138"/>
          <p14:tracePt t="73950" x="9215438" y="6191250"/>
          <p14:tracePt t="73954" x="9236075" y="6191250"/>
          <p14:tracePt t="73960" x="9267825" y="6200775"/>
          <p14:tracePt t="73976" x="9297988" y="6211888"/>
          <p14:tracePt t="73984" x="9307513" y="6221413"/>
          <p14:tracePt t="73994" x="9318625" y="6221413"/>
          <p14:tracePt t="74009" x="9318625" y="6232525"/>
          <p14:tracePt t="74135" x="9307513" y="6232525"/>
          <p14:tracePt t="74182" x="9288463" y="6232525"/>
          <p14:tracePt t="74184" x="9267825" y="6232525"/>
          <p14:tracePt t="74192" x="9247188" y="6221413"/>
          <p14:tracePt t="74199" x="9215438" y="6211888"/>
          <p14:tracePt t="74207" x="9185275" y="6191250"/>
          <p14:tracePt t="74214" x="9153525" y="6170613"/>
          <p14:tracePt t="74223" x="9102725" y="6138863"/>
          <p14:tracePt t="74230" x="9072563" y="6129338"/>
          <p14:tracePt t="74239" x="9031288" y="6097588"/>
          <p14:tracePt t="74248" x="8999538" y="6088063"/>
          <p14:tracePt t="74255" x="8959850" y="6078538"/>
          <p14:tracePt t="74263" x="8939213" y="6057900"/>
          <p14:tracePt t="74272" x="8897938" y="6057900"/>
          <p14:tracePt t="74280" x="8877300" y="6046788"/>
          <p14:tracePt t="74289" x="8866188" y="6046788"/>
          <p14:tracePt t="74296" x="8847138" y="6037263"/>
          <p14:tracePt t="74305" x="8836025" y="6037263"/>
          <p14:tracePt t="74320" x="8826500" y="6037263"/>
          <p14:tracePt t="74336" x="8815388" y="6037263"/>
          <p14:tracePt t="74344" x="8794750" y="6026150"/>
          <p14:tracePt t="74353" x="8774113" y="6026150"/>
          <p14:tracePt t="74359" x="8753475" y="6016625"/>
          <p14:tracePt t="74367" x="8712200" y="6005513"/>
          <p14:tracePt t="74375" x="8693150" y="6005513"/>
          <p14:tracePt t="74384" x="8651875" y="5995988"/>
          <p14:tracePt t="74391" x="8620125" y="5984875"/>
          <p14:tracePt t="74399" x="8589963" y="5984875"/>
          <p14:tracePt t="74407" x="8548688" y="5964238"/>
          <p14:tracePt t="74416" x="8507413" y="5954713"/>
          <p14:tracePt t="74423" x="8477250" y="5943600"/>
          <p14:tracePt t="74432" x="8445500" y="5934075"/>
          <p14:tracePt t="74446" x="8415338" y="5934075"/>
          <p14:tracePt t="74448" x="8394700" y="5934075"/>
          <p14:tracePt t="74455" x="8374063" y="5934075"/>
          <p14:tracePt t="74464" x="8364538" y="5934075"/>
          <p14:tracePt t="74472" x="8353425" y="5934075"/>
          <p14:tracePt t="74480" x="8343900" y="5934075"/>
          <p14:tracePt t="74495" x="8332788" y="5934075"/>
          <p14:tracePt t="74505" x="8323263" y="5934075"/>
          <p14:tracePt t="74515" x="8312150" y="5943600"/>
          <p14:tracePt t="74524" x="8302625" y="5964238"/>
          <p14:tracePt t="74532" x="8281988" y="5975350"/>
          <p14:tracePt t="74539" x="8272463" y="5984875"/>
          <p14:tracePt t="74547" x="8272463" y="6005513"/>
          <p14:tracePt t="74556" x="8251825" y="6026150"/>
          <p14:tracePt t="74564" x="8240713" y="6046788"/>
          <p14:tracePt t="74572" x="8240713" y="6078538"/>
          <p14:tracePt t="74575" x="8240713" y="6097588"/>
          <p14:tracePt t="74584" x="8240713" y="6129338"/>
          <p14:tracePt t="74591" x="8261350" y="6159500"/>
          <p14:tracePt t="74599" x="8281988" y="6180138"/>
          <p14:tracePt t="74608" x="8323263" y="6200775"/>
          <p14:tracePt t="74618" x="8364538" y="6221413"/>
          <p14:tracePt t="74624" x="8405813" y="6242050"/>
          <p14:tracePt t="74632" x="8456613" y="6251575"/>
          <p14:tracePt t="74640" x="8507413" y="6251575"/>
          <p14:tracePt t="74649" x="8559800" y="6251575"/>
          <p14:tracePt t="74656" x="8631238" y="6251575"/>
          <p14:tracePt t="74665" x="8682038" y="6242050"/>
          <p14:tracePt t="74672" x="8753475" y="6232525"/>
          <p14:tracePt t="74681" x="8826500" y="6211888"/>
          <p14:tracePt t="74692" x="8866188" y="6191250"/>
          <p14:tracePt t="74699" x="8907463" y="6180138"/>
          <p14:tracePt t="74706" x="8948738" y="6159500"/>
          <p14:tracePt t="74713" x="8959850" y="6149975"/>
          <p14:tracePt t="74723" x="8980488" y="6138863"/>
          <p14:tracePt t="74735" x="8980488" y="6129338"/>
          <p14:tracePt t="74743" x="8969375" y="6078538"/>
          <p14:tracePt t="74751" x="8939213" y="6037263"/>
          <p14:tracePt t="74759" x="8886825" y="5975350"/>
          <p14:tracePt t="74767" x="8847138" y="5922963"/>
          <p14:tracePt t="74775" x="8785225" y="5883275"/>
          <p14:tracePt t="74783" x="8743950" y="5830888"/>
          <p14:tracePt t="74791" x="8693150" y="5789613"/>
          <p14:tracePt t="74800" x="8651875" y="5759450"/>
          <p14:tracePt t="74807" x="8610600" y="5729288"/>
          <p14:tracePt t="74815" x="8559800" y="5708650"/>
          <p14:tracePt t="74823" x="8528050" y="5688013"/>
          <p14:tracePt t="74831" x="8486775" y="5676900"/>
          <p14:tracePt t="74840" x="8435975" y="5656263"/>
          <p14:tracePt t="74848" x="8405813" y="5646738"/>
          <p14:tracePt t="74855" x="8385175" y="5646738"/>
          <p14:tracePt t="74864" x="8353425" y="5646738"/>
          <p14:tracePt t="74872" x="8343900" y="5646738"/>
          <p14:tracePt t="74887" x="8332788" y="5635625"/>
          <p14:tracePt t="74895" x="8323263" y="5635625"/>
          <p14:tracePt t="74930" x="8323263" y="5646738"/>
          <p14:tracePt t="74938" x="8332788" y="5646738"/>
          <p14:tracePt t="74947" x="8343900" y="5656263"/>
          <p14:tracePt t="74953" x="8374063" y="5667375"/>
          <p14:tracePt t="74959" x="8415338" y="5688013"/>
          <p14:tracePt t="74968" x="8445500" y="5697538"/>
          <p14:tracePt t="74976" x="8507413" y="5718175"/>
          <p14:tracePt t="74984" x="8559800" y="5729288"/>
          <p14:tracePt t="74991" x="8599488" y="5738813"/>
          <p14:tracePt t="74999" x="8651875" y="5749925"/>
          <p14:tracePt t="75007" x="8693150" y="5759450"/>
          <p14:tracePt t="75015" x="8753475" y="5768975"/>
          <p14:tracePt t="75022" x="8826500" y="5780088"/>
          <p14:tracePt t="75030" x="8897938" y="5780088"/>
          <p14:tracePt t="75038" x="8948738" y="5789613"/>
          <p14:tracePt t="75046" x="8980488" y="5789613"/>
          <p14:tracePt t="75054" x="9010650" y="5789613"/>
          <p14:tracePt t="75065" x="9031288" y="5789613"/>
          <p14:tracePt t="75073" x="9040813" y="5789613"/>
          <p14:tracePt t="75082" x="9061450" y="5789613"/>
          <p14:tracePt t="75121" x="9040813" y="5789613"/>
          <p14:tracePt t="75128" x="9020175" y="5768975"/>
          <p14:tracePt t="75135" x="8959850" y="5738813"/>
          <p14:tracePt t="75143" x="8886825" y="5697538"/>
          <p14:tracePt t="75150" x="8836025" y="5667375"/>
          <p14:tracePt t="75159" x="8774113" y="5614988"/>
          <p14:tracePt t="75166" x="8732838" y="5584825"/>
          <p14:tracePt t="75175" x="8672513" y="5554663"/>
          <p14:tracePt t="75182" x="8640763" y="5522913"/>
          <p14:tracePt t="75190" x="8599488" y="5502275"/>
          <p14:tracePt t="75198" x="8589963" y="5481638"/>
          <p14:tracePt t="75206" x="8559800" y="5472113"/>
          <p14:tracePt t="75214" x="8539163" y="5461000"/>
          <p14:tracePt t="75222" x="8528050" y="5451475"/>
          <p14:tracePt t="75230" x="8518525" y="5441950"/>
          <p14:tracePt t="75238" x="8507413" y="5441950"/>
          <p14:tracePt t="75262" x="8497888" y="5441950"/>
          <p14:tracePt t="75271" x="8486775" y="5441950"/>
          <p14:tracePt t="75279" x="8477250" y="5441950"/>
          <p14:tracePt t="75287" x="8456613" y="5441950"/>
          <p14:tracePt t="75294" x="8445500" y="5451475"/>
          <p14:tracePt t="75302" x="8415338" y="5451475"/>
          <p14:tracePt t="75310" x="8385175" y="5451475"/>
          <p14:tracePt t="75318" x="8353425" y="5451475"/>
          <p14:tracePt t="75326" x="8312150" y="5451475"/>
          <p14:tracePt t="75334" x="8291513" y="5451475"/>
          <p14:tracePt t="75342" x="8251825" y="5451475"/>
          <p14:tracePt t="75350" x="8231188" y="5451475"/>
          <p14:tracePt t="75357" x="8199438" y="5451475"/>
          <p14:tracePt t="75366" x="8169275" y="5441950"/>
          <p14:tracePt t="75374" x="8148638" y="5441950"/>
          <p14:tracePt t="75382" x="8107363" y="5430838"/>
          <p14:tracePt t="75392" x="8097838" y="5430838"/>
          <p14:tracePt t="75400" x="8056563" y="5430838"/>
          <p14:tracePt t="75406" x="8024813" y="5421313"/>
          <p14:tracePt t="75416" x="7983538" y="5421313"/>
          <p14:tracePt t="75423" x="7953375" y="5421313"/>
          <p14:tracePt t="75432" x="7912100" y="5421313"/>
          <p14:tracePt t="75439" x="7881938" y="5421313"/>
          <p14:tracePt t="75448" x="7840663" y="5421313"/>
          <p14:tracePt t="75453" x="7799388" y="5430838"/>
          <p14:tracePt t="75462" x="7778750" y="5441950"/>
          <p14:tracePt t="75470" x="7769225" y="5441950"/>
          <p14:tracePt t="75479" x="7758113" y="5441950"/>
          <p14:tracePt t="75494" x="7758113" y="5451475"/>
          <p14:tracePt t="75502" x="7769225" y="5451475"/>
          <p14:tracePt t="75510" x="7789863" y="5461000"/>
          <p14:tracePt t="75518" x="7861300" y="5472113"/>
          <p14:tracePt t="75526" x="7932738" y="5492750"/>
          <p14:tracePt t="75534" x="8015288" y="5502275"/>
          <p14:tracePt t="75542" x="8097838" y="5534025"/>
          <p14:tracePt t="75550" x="8189913" y="5522913"/>
          <p14:tracePt t="75558" x="8272463" y="5513388"/>
          <p14:tracePt t="75566" x="8323263" y="5502275"/>
          <p14:tracePt t="75574" x="8364538" y="5481638"/>
          <p14:tracePt t="75582" x="8385175" y="5472113"/>
          <p14:tracePt t="75590" x="8394700" y="5472113"/>
          <p14:tracePt t="75598" x="8405813" y="5451475"/>
          <p14:tracePt t="75606" x="8405813" y="5421313"/>
          <p14:tracePt t="75614" x="8394700" y="5410200"/>
          <p14:tracePt t="75625" x="8364538" y="5368925"/>
          <p14:tracePt t="75630" x="8323263" y="5318125"/>
          <p14:tracePt t="75638" x="8261350" y="5276850"/>
          <p14:tracePt t="75645" x="8178800" y="5226050"/>
          <p14:tracePt t="75654" x="8107363" y="5194300"/>
          <p14:tracePt t="75662" x="8004175" y="5173663"/>
          <p14:tracePt t="75672" x="7912100" y="5153025"/>
          <p14:tracePt t="75678" x="7820025" y="5133975"/>
          <p14:tracePt t="75686" x="7727950" y="5143500"/>
          <p14:tracePt t="75694" x="7645400" y="5143500"/>
          <p14:tracePt t="75703" x="7573963" y="5153025"/>
          <p14:tracePt t="75711" x="7543800" y="5164138"/>
          <p14:tracePt t="75720" x="7502525" y="5164138"/>
          <p14:tracePt t="75728" x="7481888" y="5164138"/>
          <p14:tracePt t="75737" x="7461250" y="5173663"/>
          <p14:tracePt t="75745" x="7440613" y="5173663"/>
          <p14:tracePt t="75762" x="7440613" y="5184775"/>
          <p14:tracePt t="75774" x="7440613" y="5194300"/>
          <p14:tracePt t="75782" x="7450138" y="5194300"/>
          <p14:tracePt t="75790" x="7470775" y="5205413"/>
          <p14:tracePt t="75798" x="7502525" y="5214938"/>
          <p14:tracePt t="75806" x="7553325" y="5226050"/>
          <p14:tracePt t="75830" x="7891463" y="5297488"/>
          <p14:tracePt t="75838" x="7974013" y="5307013"/>
          <p14:tracePt t="75848" x="8024813" y="5307013"/>
          <p14:tracePt t="75854" x="8086725" y="5307013"/>
          <p14:tracePt t="75862" x="8148638" y="5307013"/>
          <p14:tracePt t="75870" x="8178800" y="5307013"/>
          <p14:tracePt t="75878" x="8210550" y="5297488"/>
          <p14:tracePt t="75886" x="8220075" y="5297488"/>
          <p14:tracePt t="75904" x="8240713" y="5297488"/>
          <p14:tracePt t="75929" x="8231188" y="5287963"/>
          <p14:tracePt t="75934" x="8220075" y="5276850"/>
          <p14:tracePt t="75942" x="8189913" y="5256213"/>
          <p14:tracePt t="75950" x="8148638" y="5246688"/>
          <p14:tracePt t="75958" x="8086725" y="5235575"/>
          <p14:tracePt t="75965" x="8015288" y="5226050"/>
          <p14:tracePt t="75974" x="7932738" y="5214938"/>
          <p14:tracePt t="75982" x="7861300" y="5214938"/>
          <p14:tracePt t="75990" x="7778750" y="5214938"/>
          <p14:tracePt t="75999" x="7727950" y="5226050"/>
          <p14:tracePt t="76006" x="7677150" y="5226050"/>
          <p14:tracePt t="76014" x="7635875" y="5226050"/>
          <p14:tracePt t="76022" x="7624763" y="5235575"/>
          <p14:tracePt t="76030" x="7604125" y="5246688"/>
          <p14:tracePt t="76039" x="7594600" y="5246688"/>
          <p14:tracePt t="76055" x="7594600" y="5256213"/>
          <p14:tracePt t="76088" x="7604125" y="5256213"/>
          <p14:tracePt t="76097" x="7624763" y="5276850"/>
          <p14:tracePt t="76104" x="7656513" y="5287963"/>
          <p14:tracePt t="76111" x="7677150" y="5307013"/>
          <p14:tracePt t="76119" x="7707313" y="5307013"/>
          <p14:tracePt t="76127" x="7758113" y="5318125"/>
          <p14:tracePt t="76136" x="7778750" y="5318125"/>
          <p14:tracePt t="76144" x="7820025" y="5318125"/>
          <p14:tracePt t="76151" x="7850188" y="5318125"/>
          <p14:tracePt t="76160" x="7870825" y="5318125"/>
          <p14:tracePt t="76169" x="7902575" y="5318125"/>
          <p14:tracePt t="76176" x="7912100" y="5318125"/>
          <p14:tracePt t="76183" x="7923213" y="5318125"/>
          <p14:tracePt t="76192" x="7943850" y="5318125"/>
          <p14:tracePt t="76298" x="7932738" y="5318125"/>
          <p14:tracePt t="76312" x="7923213" y="5318125"/>
          <p14:tracePt t="76343" x="7912100" y="5318125"/>
          <p14:tracePt t="76418" x="7912100" y="5327650"/>
          <p14:tracePt t="76550" x="7912100" y="5338763"/>
          <p14:tracePt t="76691" x="7923213" y="5338763"/>
          <p14:tracePt t="76699" x="7923213" y="5348288"/>
          <p14:tracePt t="76719" x="7932738" y="5348288"/>
          <p14:tracePt t="76726" x="7932738" y="5359400"/>
          <p14:tracePt t="77842" x="7953375" y="5380038"/>
          <p14:tracePt t="77845" x="8015288" y="5421313"/>
          <p14:tracePt t="77852" x="8077200" y="5461000"/>
          <p14:tracePt t="77859" x="8158163" y="5502275"/>
          <p14:tracePt t="77864" x="8220075" y="5534025"/>
          <p14:tracePt t="77872" x="8291513" y="5575300"/>
          <p14:tracePt t="77879" x="8343900" y="5595938"/>
          <p14:tracePt t="77887" x="8405813" y="5614988"/>
          <p14:tracePt t="77896" x="8445500" y="5635625"/>
          <p14:tracePt t="77904" x="8477250" y="5656263"/>
          <p14:tracePt t="77912" x="8507413" y="5667375"/>
          <p14:tracePt t="77920" x="8539163" y="5676900"/>
          <p14:tracePt t="77929" x="8569325" y="5688013"/>
          <p14:tracePt t="77938" x="8589963" y="5697538"/>
          <p14:tracePt t="77946" x="8620125" y="5697538"/>
          <p14:tracePt t="77954" x="8631238" y="5697538"/>
          <p14:tracePt t="77963" x="8651875" y="5708650"/>
          <p14:tracePt t="77971" x="8661400" y="5718175"/>
          <p14:tracePt t="77980" x="8672513" y="5718175"/>
          <p14:tracePt t="77990" x="8693150" y="5729288"/>
          <p14:tracePt t="77999" x="8702675" y="5729288"/>
          <p14:tracePt t="78008" x="8723313" y="5729288"/>
          <p14:tracePt t="78031" x="8723313" y="5738813"/>
          <p14:tracePt t="78040" x="8732838" y="5738813"/>
          <p14:tracePt t="78080" x="8732838" y="5749925"/>
          <p14:tracePt t="78730" x="8774113" y="5759450"/>
          <p14:tracePt t="78742" x="8826500" y="5759450"/>
          <p14:tracePt t="78748" x="8877300" y="5768975"/>
          <p14:tracePt t="78756" x="8918575" y="5768975"/>
          <p14:tracePt t="78763" x="8959850" y="5768975"/>
          <p14:tracePt t="78772" x="8999538" y="5768975"/>
          <p14:tracePt t="78780" x="9031288" y="5768975"/>
          <p14:tracePt t="78792" x="9082088" y="5768975"/>
          <p14:tracePt t="78799" x="9113838" y="5768975"/>
          <p14:tracePt t="78809" x="9134475" y="5768975"/>
          <p14:tracePt t="78817" x="9144000" y="5768975"/>
          <p14:tracePt t="78826" x="9153525" y="5768975"/>
          <p14:tracePt t="78834" x="9164638" y="5768975"/>
          <p14:tracePt t="78841" x="9174163" y="5768975"/>
          <p14:tracePt t="78858" x="9185275" y="5768975"/>
          <p14:tracePt t="78874" x="9205913" y="5768975"/>
          <p14:tracePt t="78883" x="9215438" y="5768975"/>
          <p14:tracePt t="78890" x="9226550" y="5768975"/>
          <p14:tracePt t="78900" x="9236075" y="5759450"/>
          <p14:tracePt t="78908" x="9256713" y="5749925"/>
          <p14:tracePt t="78918" x="9267825" y="5749925"/>
          <p14:tracePt t="78922" x="9277350" y="5749925"/>
          <p14:tracePt t="78930" x="9288463" y="5749925"/>
          <p14:tracePt t="78944" x="9297988" y="5749925"/>
          <p14:tracePt t="78961" x="9307513" y="5749925"/>
          <p14:tracePt t="78970" x="9318625" y="5749925"/>
          <p14:tracePt t="78980" x="9318625" y="5738813"/>
          <p14:tracePt t="78985" x="9339263" y="5738813"/>
          <p14:tracePt t="78992" x="9348788" y="5738813"/>
          <p14:tracePt t="79003" x="9380538" y="5738813"/>
          <p14:tracePt t="79011" x="9390063" y="5738813"/>
          <p14:tracePt t="79017" x="9410700" y="5738813"/>
          <p14:tracePt t="79026" x="9440863" y="5738813"/>
          <p14:tracePt t="79036" x="9461500" y="5738813"/>
          <p14:tracePt t="79044" x="9482138" y="5738813"/>
          <p14:tracePt t="79053" x="9502775" y="5738813"/>
          <p14:tracePt t="79061" x="9534525" y="5738813"/>
          <p14:tracePt t="79068" x="9564688" y="5738813"/>
          <p14:tracePt t="79076" x="9594850" y="5738813"/>
          <p14:tracePt t="79084" x="9636125" y="5749925"/>
          <p14:tracePt t="79092" x="9688513" y="5749925"/>
          <p14:tracePt t="79102" x="9718675" y="5759450"/>
          <p14:tracePt t="79109" x="9748838" y="5759450"/>
          <p14:tracePt t="79116" x="9790113" y="5768975"/>
          <p14:tracePt t="79126" x="9810750" y="5780088"/>
          <p14:tracePt t="79129" x="9842500" y="5780088"/>
          <p14:tracePt t="79141" x="9863138" y="5780088"/>
          <p14:tracePt t="79150" x="9893300" y="5789613"/>
          <p14:tracePt t="79153" x="9923463" y="5800725"/>
          <p14:tracePt t="79160" x="9955213" y="5810250"/>
          <p14:tracePt t="79172" x="9985375" y="5830888"/>
          <p14:tracePt t="79175" x="10015538" y="5842000"/>
          <p14:tracePt t="79196" x="10067925" y="5842000"/>
          <p14:tracePt t="79208" x="10129838" y="5842000"/>
          <p14:tracePt t="79217" x="10169525" y="5842000"/>
          <p14:tracePt t="79225" x="10201275" y="5842000"/>
          <p14:tracePt t="79234" x="10231438" y="5830888"/>
          <p14:tracePt t="79243" x="10272713" y="5821363"/>
          <p14:tracePt t="79249" x="10304463" y="5810250"/>
          <p14:tracePt t="79257" x="10334625" y="5800725"/>
          <p14:tracePt t="79265" x="10375900" y="5789613"/>
          <p14:tracePt t="79274" x="10385425" y="5789613"/>
          <p14:tracePt t="79281" x="10417175" y="5768975"/>
          <p14:tracePt t="79290" x="10426700" y="5759450"/>
          <p14:tracePt t="79303" x="10437813" y="5749925"/>
          <p14:tracePt t="79312" x="10447338" y="5749925"/>
          <p14:tracePt t="79322" x="10447338" y="5738813"/>
          <p14:tracePt t="79329" x="10447338" y="5729288"/>
          <p14:tracePt t="79338" x="10456863" y="5729288"/>
          <p14:tracePt t="79384" x="10467975" y="5729288"/>
          <p14:tracePt t="79425" x="10477500" y="5729288"/>
          <p14:tracePt t="79440" x="10488613" y="5729288"/>
          <p14:tracePt t="79448" x="10498138" y="5729288"/>
          <p14:tracePt t="79463" x="10509250" y="5729288"/>
          <p14:tracePt t="79473" x="10518775" y="5729288"/>
          <p14:tracePt t="79482" x="10518775" y="5738813"/>
          <p14:tracePt t="79490" x="10529888" y="5738813"/>
          <p14:tracePt t="79494" x="10539413" y="5738813"/>
          <p14:tracePt t="79510" x="10550525" y="5738813"/>
          <p14:tracePt t="79526" x="10560050" y="5738813"/>
          <p14:tracePt t="79559" x="10571163" y="5738813"/>
          <p14:tracePt t="79577" x="10580688" y="5749925"/>
          <p14:tracePt t="80564" x="10571163" y="5749925"/>
          <p14:tracePt t="80580" x="10550525" y="5738813"/>
          <p14:tracePt t="80587" x="10539413" y="5738813"/>
          <p14:tracePt t="80592" x="10539413" y="5729288"/>
          <p14:tracePt t="80601" x="10529888" y="5729288"/>
          <p14:tracePt t="81012" x="10509250" y="5729288"/>
          <p14:tracePt t="81025" x="10488613" y="5729288"/>
          <p14:tracePt t="81048" x="10477500" y="5729288"/>
          <p14:tracePt t="81066" x="10467975" y="5729288"/>
          <p14:tracePt t="81467" x="10477500" y="5729288"/>
          <p14:tracePt t="81522" x="10477500" y="5718175"/>
          <p14:tracePt t="81536" x="10467975" y="5718175"/>
          <p14:tracePt t="81551" x="10456863" y="5708650"/>
          <p14:tracePt t="81559" x="10447338" y="5708650"/>
          <p14:tracePt t="81575" x="10437813" y="5697538"/>
          <p14:tracePt t="81608" x="10426700" y="5697538"/>
          <p14:tracePt t="81736" x="10426700" y="5708650"/>
          <p14:tracePt t="82642" x="10344150" y="5708650"/>
          <p14:tracePt t="82651" x="10293350" y="5708650"/>
          <p14:tracePt t="82658" x="10242550" y="5708650"/>
          <p14:tracePt t="82665" x="10169525" y="5697538"/>
          <p14:tracePt t="82673" x="10088563" y="5697538"/>
          <p14:tracePt t="82680" x="10006013" y="5688013"/>
          <p14:tracePt t="82689" x="9902825" y="5667375"/>
          <p14:tracePt t="82699" x="9801225" y="5667375"/>
          <p14:tracePt t="82708" x="9718675" y="5667375"/>
          <p14:tracePt t="82713" x="9636125" y="5667375"/>
          <p14:tracePt t="82723" x="9555163" y="5667375"/>
          <p14:tracePt t="82732" x="9482138" y="5667375"/>
          <p14:tracePt t="82736" x="9440863" y="5667375"/>
          <p14:tracePt t="82744" x="9369425" y="5667375"/>
          <p14:tracePt t="82751" x="9318625" y="5676900"/>
          <p14:tracePt t="82760" x="9267825" y="5676900"/>
          <p14:tracePt t="82768" x="9194800" y="5708650"/>
          <p14:tracePt t="82782" x="9144000" y="5718175"/>
          <p14:tracePt t="82785" x="9082088" y="5729288"/>
          <p14:tracePt t="82799" x="9010650" y="5780088"/>
          <p14:tracePt t="82807" x="8980488" y="5800725"/>
          <p14:tracePt t="82816" x="8948738" y="5821363"/>
          <p14:tracePt t="82823" x="8928100" y="5842000"/>
          <p14:tracePt t="82831" x="8897938" y="5883275"/>
          <p14:tracePt t="82840" x="8877300" y="5922963"/>
          <p14:tracePt t="82847" x="8866188" y="5964238"/>
          <p14:tracePt t="82856" x="8836025" y="6005513"/>
          <p14:tracePt t="82865" x="8826500" y="6057900"/>
          <p14:tracePt t="82872" x="8815388" y="6097588"/>
          <p14:tracePt t="82882" x="8815388" y="6149975"/>
          <p14:tracePt t="82889" x="8815388" y="6180138"/>
          <p14:tracePt t="82897" x="8815388" y="6211888"/>
          <p14:tracePt t="82905" x="8815388" y="6251575"/>
          <p14:tracePt t="82913" x="8815388" y="6262688"/>
          <p14:tracePt t="82922" x="8826500" y="6292850"/>
          <p14:tracePt t="82930" x="8836025" y="6324600"/>
          <p14:tracePt t="82939" x="8847138" y="6334125"/>
          <p14:tracePt t="82946" x="8856663" y="6354763"/>
          <p14:tracePt t="82956" x="8877300" y="6375400"/>
          <p14:tracePt t="82964" x="8886825" y="6375400"/>
          <p14:tracePt t="82973" x="8897938" y="6386513"/>
          <p14:tracePt t="82980" x="8918575" y="6386513"/>
          <p14:tracePt t="82991" x="8918575" y="6396038"/>
          <p14:tracePt t="83008" x="8928100" y="6396038"/>
          <p14:tracePt t="83060" x="8939213" y="6396038"/>
          <p14:tracePt t="83754" x="8877300" y="6396038"/>
          <p14:tracePt t="83763" x="8785225" y="6386513"/>
          <p14:tracePt t="83770" x="8661400" y="6386513"/>
          <p14:tracePt t="83777" x="8569325" y="6386513"/>
          <p14:tracePt t="83784" x="8477250" y="6386513"/>
          <p14:tracePt t="83791" x="8394700" y="6396038"/>
          <p14:tracePt t="83799" x="8323263" y="6416675"/>
          <p14:tracePt t="83807" x="8261350" y="6437313"/>
          <p14:tracePt t="83815" x="8220075" y="6457950"/>
          <p14:tracePt t="83823" x="8178800" y="6478588"/>
          <p14:tracePt t="83832" x="8158163" y="6488113"/>
          <p14:tracePt t="83839" x="8148638" y="6499225"/>
          <p14:tracePt t="83855" x="8148638" y="6508750"/>
          <p14:tracePt t="83871" x="8148638" y="6519863"/>
          <p14:tracePt t="83880" x="8189913" y="6550025"/>
          <p14:tracePt t="83889" x="8231188" y="6580188"/>
          <p14:tracePt t="83897" x="8302625" y="6632575"/>
          <p14:tracePt t="83904" x="8394700" y="6673850"/>
          <p14:tracePt t="83912" x="8518525" y="6724650"/>
          <p14:tracePt t="83920" x="8651875" y="6765925"/>
          <p14:tracePt t="83929" x="8764588" y="6786563"/>
          <p14:tracePt t="83936" x="8866188" y="6816725"/>
          <p14:tracePt t="83945" x="8980488" y="6816725"/>
          <p14:tracePt t="83955" x="9072563" y="6837363"/>
          <p14:tracePt t="83959" x="9164638" y="6837363"/>
          <p14:tracePt t="83975" x="9369425" y="6848475"/>
          <p14:tracePt t="83986" x="9451975" y="6848475"/>
          <p14:tracePt t="83993" x="9534525" y="6848475"/>
          <p14:tracePt t="84000" x="9585325" y="6848475"/>
          <p14:tracePt t="84007" x="9636125" y="6837363"/>
          <p14:tracePt t="84018" x="9677400" y="6837363"/>
          <p14:tracePt t="84024" x="9709150" y="6827838"/>
          <p14:tracePt t="84033" x="9728200" y="6827838"/>
          <p14:tracePt t="84040" x="9739313" y="6827838"/>
          <p14:tracePt t="84049" x="9748838" y="6827838"/>
          <p14:tracePt t="84058" x="9759950" y="6827838"/>
          <p14:tracePt t="84068" x="9769475" y="6816725"/>
          <p14:tracePt t="84088" x="9780588" y="6807200"/>
          <p14:tracePt t="84105" x="9790113" y="6796088"/>
          <p14:tracePt t="84122" x="9790113" y="6775450"/>
          <p14:tracePt t="84130" x="9801225" y="6765925"/>
          <p14:tracePt t="84145" x="9801225" y="6754813"/>
          <p14:tracePt t="84178" x="9810750" y="6754813"/>
          <p14:tracePt t="84359" x="9821863" y="6754813"/>
          <p14:tracePt t="84406" x="9831388" y="6754813"/>
          <p14:tracePt t="84418" x="9831388" y="6745288"/>
          <p14:tracePt t="84430" x="9852025" y="6734175"/>
          <p14:tracePt t="84434" x="9863138" y="6734175"/>
          <p14:tracePt t="84442" x="9872663" y="6734175"/>
          <p14:tracePt t="84451" x="9902825" y="6713538"/>
          <p14:tracePt t="84458" x="9923463" y="6704013"/>
          <p14:tracePt t="84466" x="9944100" y="6683375"/>
          <p14:tracePt t="84474" x="9996488" y="6662738"/>
          <p14:tracePt t="84482" x="10026650" y="6632575"/>
          <p14:tracePt t="84491" x="10056813" y="6611938"/>
          <p14:tracePt t="84503" x="10098088" y="6591300"/>
          <p14:tracePt t="84506" x="10139363" y="6559550"/>
          <p14:tracePt t="84515" x="10169525" y="6540500"/>
          <p14:tracePt t="84526" x="10190163" y="6519863"/>
          <p14:tracePt t="84534" x="10221913" y="6499225"/>
          <p14:tracePt t="84542" x="10242550" y="6478588"/>
          <p14:tracePt t="84550" x="10252075" y="6478588"/>
          <p14:tracePt t="84559" x="10272713" y="6467475"/>
          <p14:tracePt t="84569" x="10293350" y="6437313"/>
          <p14:tracePt t="84578" x="10313988" y="6437313"/>
          <p14:tracePt t="84586" x="10313988" y="6426200"/>
          <p14:tracePt t="84592" x="10334625" y="6426200"/>
          <p14:tracePt t="84605" x="10334625" y="6416675"/>
          <p14:tracePt t="84612" x="10334625" y="6405563"/>
          <p14:tracePt t="84617" x="10355263" y="6405563"/>
          <p14:tracePt t="84666" x="10334625" y="6396038"/>
          <p14:tracePt t="84682" x="10304463" y="6386513"/>
          <p14:tracePt t="84690" x="10272713" y="6386513"/>
          <p14:tracePt t="84697" x="10221913" y="6386513"/>
          <p14:tracePt t="84704" x="10139363" y="6386513"/>
          <p14:tracePt t="84714" x="10006013" y="6396038"/>
          <p14:tracePt t="84723" x="9872663" y="6405563"/>
          <p14:tracePt t="84730" x="9739313" y="6426200"/>
          <p14:tracePt t="84738" x="9594850" y="6446838"/>
          <p14:tracePt t="84746" x="9431338" y="6467475"/>
          <p14:tracePt t="84757" x="9277350" y="6488113"/>
          <p14:tracePt t="84759" x="9144000" y="6499225"/>
          <p14:tracePt t="84767" x="9051925" y="6508750"/>
          <p14:tracePt t="84774" x="8969375" y="6508750"/>
          <p14:tracePt t="84782" x="8928100" y="6508750"/>
          <p14:tracePt t="84791" x="8897938" y="6508750"/>
          <p14:tracePt t="84801" x="8886825" y="6508750"/>
          <p14:tracePt t="84807" x="8877300" y="6508750"/>
          <p14:tracePt t="84849" x="8886825" y="6508750"/>
          <p14:tracePt t="84864" x="8907463" y="6508750"/>
          <p14:tracePt t="84872" x="8907463" y="6499225"/>
          <p14:tracePt t="84880" x="8928100" y="6499225"/>
          <p14:tracePt t="84889" x="8948738" y="6499225"/>
          <p14:tracePt t="84896" x="8969375" y="6488113"/>
          <p14:tracePt t="84904" x="8999538" y="6488113"/>
          <p14:tracePt t="84914" x="9020175" y="6488113"/>
          <p14:tracePt t="84922" x="9040813" y="6488113"/>
          <p14:tracePt t="84932" x="9051925" y="6488113"/>
          <p14:tracePt t="84938" x="9072563" y="6488113"/>
          <p14:tracePt t="84947" x="9082088" y="6488113"/>
          <p14:tracePt t="84955" x="9093200" y="6488113"/>
          <p14:tracePt t="84964" x="9102725" y="6488113"/>
          <p14:tracePt t="84967" x="9113838" y="6488113"/>
          <p14:tracePt t="84975" x="9123363" y="6488113"/>
          <p14:tracePt t="84984" x="9134475" y="6488113"/>
          <p14:tracePt t="85000" x="9144000" y="6499225"/>
          <p14:tracePt t="85008" x="9153525" y="6508750"/>
          <p14:tracePt t="85916" x="9113838" y="6283325"/>
          <p14:tracePt t="85925" x="9051925" y="6108700"/>
          <p14:tracePt t="85929" x="8999538" y="5934075"/>
          <p14:tracePt t="85939" x="8918575" y="5718175"/>
          <p14:tracePt t="85945" x="8847138" y="5451475"/>
          <p14:tracePt t="85954" x="8774113" y="5214938"/>
          <p14:tracePt t="85962" x="8732838" y="5019675"/>
          <p14:tracePt t="85973" x="8693150" y="4826000"/>
          <p14:tracePt t="85979" x="8651875" y="4672013"/>
          <p14:tracePt t="85987" x="8631238" y="4527550"/>
          <p14:tracePt t="85995" x="8620125" y="4394200"/>
          <p14:tracePt t="86005" x="8610600" y="4281488"/>
          <p14:tracePt t="86013" x="8610600" y="4198938"/>
          <p14:tracePt t="86021" x="8610600" y="4116388"/>
          <p14:tracePt t="86023" x="8599488" y="4054475"/>
          <p14:tracePt t="86031" x="8599488" y="4024313"/>
          <p14:tracePt t="86039" x="8599488" y="3994150"/>
          <p14:tracePt t="86047" x="8599488" y="3973513"/>
          <p14:tracePt t="86055" x="8599488" y="3962400"/>
          <p14:tracePt t="86063" x="8599488" y="3952875"/>
          <p14:tracePt t="86096" x="8599488" y="3941763"/>
          <p14:tracePt t="86112" x="8589963" y="3941763"/>
          <p14:tracePt t="86120" x="8578850" y="3941763"/>
          <p14:tracePt t="86144" x="8569325" y="3941763"/>
          <p14:tracePt t="86152" x="8559800" y="3941763"/>
          <p14:tracePt t="86169" x="8559800" y="3952875"/>
          <p14:tracePt t="86185" x="8548688" y="3952875"/>
          <p14:tracePt t="86200" x="8548688" y="3962400"/>
          <p14:tracePt t="86216" x="8539163" y="3973513"/>
          <p14:tracePt t="86224" x="8539163" y="3983038"/>
          <p14:tracePt t="86233" x="8539163" y="4003675"/>
          <p14:tracePt t="86241" x="8539163" y="4044950"/>
          <p14:tracePt t="86247" x="8539163" y="4086225"/>
          <p14:tracePt t="86255" x="8539163" y="4178300"/>
          <p14:tracePt t="86264" x="8559800" y="4270375"/>
          <p14:tracePt t="86271" x="8559800" y="4373563"/>
          <p14:tracePt t="86280" x="8578850" y="4476750"/>
          <p14:tracePt t="86290" x="8589963" y="4578350"/>
          <p14:tracePt t="86305" x="8589963" y="4743450"/>
          <p14:tracePt t="86314" x="8589963" y="4826000"/>
          <p14:tracePt t="86323" x="8589963" y="4897438"/>
          <p14:tracePt t="86330" x="8578850" y="4948238"/>
          <p14:tracePt t="86339" x="8578850" y="4968875"/>
          <p14:tracePt t="86347" x="8578850" y="4999038"/>
          <p14:tracePt t="86355" x="8578850" y="5010150"/>
          <p14:tracePt t="86364" x="8578850" y="5019675"/>
          <p14:tracePt t="86372" x="8578850" y="5030788"/>
          <p14:tracePt t="86449" x="8569325" y="5030788"/>
          <p14:tracePt t="86456" x="8559800" y="5030788"/>
          <p14:tracePt t="86467" x="8539163" y="5040313"/>
          <p14:tracePt t="86475" x="8507413" y="5040313"/>
          <p14:tracePt t="86482" x="8466138" y="5051425"/>
          <p14:tracePt t="86489" x="8394700" y="5072063"/>
          <p14:tracePt t="86496" x="8291513" y="5092700"/>
          <p14:tracePt t="86503" x="8158163" y="5122863"/>
          <p14:tracePt t="86511" x="8035925" y="5153025"/>
          <p14:tracePt t="86520" x="7923213" y="5173663"/>
          <p14:tracePt t="86529" x="7789863" y="5205413"/>
          <p14:tracePt t="86536" x="7666038" y="5226050"/>
          <p14:tracePt t="86545" x="7562850" y="5256213"/>
          <p14:tracePt t="86553" x="7481888" y="5267325"/>
          <p14:tracePt t="86561" x="7429500" y="5276850"/>
          <p14:tracePt t="86570" x="7389813" y="5287963"/>
          <p14:tracePt t="86579" x="7369175" y="5297488"/>
          <p14:tracePt t="86607" x="7378700" y="5297488"/>
          <p14:tracePt t="86616" x="7419975" y="5307013"/>
          <p14:tracePt t="86623" x="7502525" y="5318125"/>
          <p14:tracePt t="86632" x="7604125" y="5327650"/>
          <p14:tracePt t="86640" x="7769225" y="5359400"/>
          <p14:tracePt t="86648" x="7974013" y="5389563"/>
          <p14:tracePt t="86656" x="8199438" y="5421313"/>
          <p14:tracePt t="86665" x="8477250" y="5430838"/>
          <p14:tracePt t="86672" x="8712200" y="5451475"/>
          <p14:tracePt t="86681" x="8918575" y="5451475"/>
          <p14:tracePt t="86692" x="9072563" y="5451475"/>
          <p14:tracePt t="86697" x="9194800" y="5451475"/>
          <p14:tracePt t="86709" x="9318625" y="5421313"/>
          <p14:tracePt t="86713" x="9401175" y="5400675"/>
          <p14:tracePt t="86726" x="9472613" y="5359400"/>
          <p14:tracePt t="86734" x="9534525" y="5327650"/>
          <p14:tracePt t="86744" x="9667875" y="5143500"/>
          <p14:tracePt t="86754" x="9718675" y="4989513"/>
          <p14:tracePt t="86762" x="9759950" y="4826000"/>
          <p14:tracePt t="86769" x="9790113" y="4640263"/>
          <p14:tracePt t="86776" x="9821863" y="4352925"/>
          <p14:tracePt t="86785" x="9842500" y="4075113"/>
          <p14:tracePt t="86794" x="9842500" y="3808413"/>
          <p14:tracePt t="86800" x="9831388" y="3500438"/>
          <p14:tracePt t="86807" x="9801225" y="3213100"/>
          <p14:tracePt t="86816" x="9748838" y="2957513"/>
          <p14:tracePt t="86823" x="9677400" y="2751138"/>
          <p14:tracePt t="86832" x="9594850" y="2535238"/>
          <p14:tracePt t="86840" x="9482138" y="2339975"/>
          <p14:tracePt t="86848" x="9369425" y="2197100"/>
          <p14:tracePt t="86856" x="9247188" y="2073275"/>
          <p14:tracePt t="86864" x="9082088" y="1951038"/>
          <p14:tracePt t="86872" x="8897938" y="1878013"/>
          <p14:tracePt t="86880" x="8732838" y="1838325"/>
          <p14:tracePt t="86889" x="8569325" y="1797050"/>
          <p14:tracePt t="86898" x="8385175" y="1797050"/>
          <p14:tracePt t="86905" x="8231188" y="1797050"/>
          <p14:tracePt t="86915" x="8077200" y="1806575"/>
          <p14:tracePt t="86922" x="7943850" y="1847850"/>
          <p14:tracePt t="86932" x="7820025" y="1909763"/>
          <p14:tracePt t="86939" x="7696200" y="1960563"/>
          <p14:tracePt t="86947" x="7594600" y="2043113"/>
          <p14:tracePt t="86954" x="7470775" y="2135188"/>
          <p14:tracePt t="86963" x="7369175" y="2217738"/>
          <p14:tracePt t="86974" x="7256463" y="2309813"/>
          <p14:tracePt t="86977" x="7162800" y="2413000"/>
          <p14:tracePt t="86983" x="7091363" y="2535238"/>
          <p14:tracePt t="86991" x="7008813" y="2689225"/>
          <p14:tracePt t="86999" x="6958013" y="2813050"/>
          <p14:tracePt t="87007" x="6907213" y="2946400"/>
          <p14:tracePt t="87015" x="6875463" y="3070225"/>
          <p14:tracePt t="87023" x="6845300" y="3213100"/>
          <p14:tracePt t="87032" x="6824663" y="3346450"/>
          <p14:tracePt t="87040" x="6794500" y="3479800"/>
          <p14:tracePt t="87048" x="6794500" y="3633788"/>
          <p14:tracePt t="87056" x="6794500" y="3746500"/>
          <p14:tracePt t="87063" x="6815138" y="3881438"/>
          <p14:tracePt t="87073" x="6824663" y="3994150"/>
          <p14:tracePt t="87081" x="6865938" y="4116388"/>
          <p14:tracePt t="87090" x="6907213" y="4249738"/>
          <p14:tracePt t="87099" x="6967538" y="4352925"/>
          <p14:tracePt t="87105" x="7050088" y="4465638"/>
          <p14:tracePt t="87114" x="7162800" y="4548188"/>
          <p14:tracePt t="87122" x="7275513" y="4619625"/>
          <p14:tracePt t="87131" x="7399338" y="4702175"/>
          <p14:tracePt t="87138" x="7543800" y="4773613"/>
          <p14:tracePt t="87147" x="7677150" y="4826000"/>
          <p14:tracePt t="87155" x="7831138" y="4897438"/>
          <p14:tracePt t="87163" x="7994650" y="4959350"/>
          <p14:tracePt t="87174" x="8148638" y="4999038"/>
          <p14:tracePt t="87181" x="8272463" y="5030788"/>
          <p14:tracePt t="87183" x="8374063" y="5072063"/>
          <p14:tracePt t="87191" x="8456613" y="5102225"/>
          <p14:tracePt t="87200" x="8559800" y="5113338"/>
          <p14:tracePt t="87209" x="8631238" y="5122863"/>
          <p14:tracePt t="87216" x="8682038" y="5133975"/>
          <p14:tracePt t="87224" x="8732838" y="5133975"/>
          <p14:tracePt t="87232" x="8764588" y="5133975"/>
          <p14:tracePt t="87239" x="8794750" y="5133975"/>
          <p14:tracePt t="87248" x="8805863" y="5133975"/>
          <p14:tracePt t="87256" x="8826500" y="5133975"/>
          <p14:tracePt t="87265" x="8836025" y="5133975"/>
          <p14:tracePt t="87280" x="8847138" y="5133975"/>
          <p14:tracePt t="87407" x="8847138" y="5143500"/>
          <p14:tracePt t="87417" x="8856663" y="5164138"/>
          <p14:tracePt t="87427" x="8856663" y="5173663"/>
          <p14:tracePt t="87432" x="8877300" y="5184775"/>
          <p14:tracePt t="87440" x="8877300" y="5205413"/>
          <p14:tracePt t="87447" x="8897938" y="5205413"/>
          <p14:tracePt t="87456" x="8897938" y="5214938"/>
          <p14:tracePt t="87464" x="8907463" y="5214938"/>
          <p14:tracePt t="87472" x="8918575" y="5226050"/>
          <p14:tracePt t="87480" x="8918575" y="5235575"/>
          <p14:tracePt t="87524" x="8928100" y="5235575"/>
          <p14:tracePt t="89091" x="8980488" y="5246688"/>
          <p14:tracePt t="89104" x="9164638" y="5287963"/>
          <p14:tracePt t="89116" x="9236075" y="5297488"/>
          <p14:tracePt t="89124" x="9307513" y="5307013"/>
          <p14:tracePt t="89132" x="9359900" y="5318125"/>
          <p14:tracePt t="89141" x="9421813" y="5338763"/>
          <p14:tracePt t="89149" x="9451975" y="5359400"/>
          <p14:tracePt t="89151" x="9493250" y="5368925"/>
          <p14:tracePt t="89163" x="9523413" y="5380038"/>
          <p14:tracePt t="89174" x="9564688" y="5410200"/>
          <p14:tracePt t="89177" x="9575800" y="5421313"/>
          <p14:tracePt t="89184" x="9605963" y="5430838"/>
          <p14:tracePt t="89193" x="9615488" y="5430838"/>
          <p14:tracePt t="89200" x="9615488" y="5441950"/>
          <p14:tracePt t="89208" x="9636125" y="5441950"/>
          <p14:tracePt t="89224" x="9636125" y="5451475"/>
          <p14:tracePt t="91350" x="9575800" y="5451475"/>
          <p14:tracePt t="91362" x="9390063" y="5400675"/>
          <p14:tracePt t="91369" x="9288463" y="5368925"/>
          <p14:tracePt t="91376" x="9164638" y="5348288"/>
          <p14:tracePt t="91384" x="9082088" y="5307013"/>
          <p14:tracePt t="91390" x="8980488" y="5297488"/>
          <p14:tracePt t="91398" x="8928100" y="5276850"/>
          <p14:tracePt t="91406" x="8856663" y="5256213"/>
          <p14:tracePt t="91415" x="8805863" y="5246688"/>
          <p14:tracePt t="91423" x="8774113" y="5235575"/>
          <p14:tracePt t="91432" x="8732838" y="5235575"/>
          <p14:tracePt t="91440" x="8712200" y="5226050"/>
          <p14:tracePt t="91448" x="8682038" y="5226050"/>
          <p14:tracePt t="91455" x="8672513" y="5214938"/>
          <p14:tracePt t="91463" x="8651875" y="5214938"/>
          <p14:tracePt t="91470" x="8640763" y="5214938"/>
          <p14:tracePt t="91480" x="8620125" y="5214938"/>
          <p14:tracePt t="91488" x="8610600" y="5214938"/>
          <p14:tracePt t="91496" x="8599488" y="5214938"/>
          <p14:tracePt t="91505" x="8578850" y="5214938"/>
          <p14:tracePt t="91520" x="8548688" y="5214938"/>
          <p14:tracePt t="91528" x="8528050" y="5214938"/>
          <p14:tracePt t="91536" x="8486775" y="5226050"/>
          <p14:tracePt t="91547" x="8445500" y="5235575"/>
          <p14:tracePt t="91555" x="8394700" y="5246688"/>
          <p14:tracePt t="91565" x="8343900" y="5256213"/>
          <p14:tracePt t="91571" x="8302625" y="5256213"/>
          <p14:tracePt t="91580" x="8272463" y="5276850"/>
          <p14:tracePt t="91588" x="8231188" y="5287963"/>
          <p14:tracePt t="91596" x="8189913" y="5287963"/>
          <p14:tracePt t="91605" x="8169275" y="5297488"/>
          <p14:tracePt t="91614" x="8137525" y="5307013"/>
          <p14:tracePt t="91617" x="8107363" y="5318125"/>
          <p14:tracePt t="91626" x="8086725" y="5327650"/>
          <p14:tracePt t="91634" x="8056563" y="5338763"/>
          <p14:tracePt t="91640" x="8035925" y="5348288"/>
          <p14:tracePt t="91648" x="8024813" y="5348288"/>
          <p14:tracePt t="91657" x="8004175" y="5359400"/>
          <p14:tracePt t="91664" x="7994650" y="5368925"/>
          <p14:tracePt t="91715" x="7983538" y="5368925"/>
          <p14:tracePt t="91736" x="7974013" y="5380038"/>
          <p14:tracePt t="91760" x="7964488" y="5380038"/>
          <p14:tracePt t="91776" x="7953375" y="5380038"/>
          <p14:tracePt t="91784" x="7943850" y="5389563"/>
          <p14:tracePt t="91799" x="7932738" y="5400675"/>
          <p14:tracePt t="91824" x="7923213" y="5400675"/>
          <p14:tracePt t="91832" x="7912100" y="5400675"/>
          <p14:tracePt t="91856" x="7902575" y="5400675"/>
          <p14:tracePt t="91866" x="7891463" y="5400675"/>
          <p14:tracePt t="91874" x="7891463" y="5410200"/>
          <p14:tracePt t="91889" x="7881938" y="5410200"/>
          <p14:tracePt t="93114" x="7932738" y="5410200"/>
          <p14:tracePt t="93123" x="7983538" y="5410200"/>
          <p14:tracePt t="93130" x="8024813" y="5430838"/>
          <p14:tracePt t="93138" x="8077200" y="5430838"/>
          <p14:tracePt t="93146" x="8128000" y="5441950"/>
          <p14:tracePt t="93154" x="8169275" y="5451475"/>
          <p14:tracePt t="93163" x="8220075" y="5472113"/>
          <p14:tracePt t="93172" x="8261350" y="5481638"/>
          <p14:tracePt t="93180" x="8281988" y="5492750"/>
          <p14:tracePt t="93189" x="8323263" y="5513388"/>
          <p14:tracePt t="93196" x="8343900" y="5522913"/>
          <p14:tracePt t="93205" x="8364538" y="5522913"/>
          <p14:tracePt t="93209" x="8374063" y="5534025"/>
          <p14:tracePt t="93215" x="8385175" y="5534025"/>
          <p14:tracePt t="93232" x="8394700" y="5534025"/>
          <p14:tracePt t="93434" x="8415338" y="5543550"/>
          <p14:tracePt t="93448" x="8435975" y="5554663"/>
          <p14:tracePt t="93459" x="8456613" y="5575300"/>
          <p14:tracePt t="93465" x="8466138" y="5595938"/>
          <p14:tracePt t="93472" x="8477250" y="5614988"/>
          <p14:tracePt t="93479" x="8497888" y="5635625"/>
          <p14:tracePt t="93488" x="8518525" y="5676900"/>
          <p14:tracePt t="93497" x="8528050" y="5708650"/>
          <p14:tracePt t="93505" x="8539163" y="5738813"/>
          <p14:tracePt t="93513" x="8548688" y="5780088"/>
          <p14:tracePt t="93521" x="8569325" y="5830888"/>
          <p14:tracePt t="93530" x="8569325" y="5883275"/>
          <p14:tracePt t="93540" x="8569325" y="5922963"/>
          <p14:tracePt t="93547" x="8578850" y="5975350"/>
          <p14:tracePt t="93556" x="8578850" y="6037263"/>
          <p14:tracePt t="93563" x="8578850" y="6088063"/>
          <p14:tracePt t="93571" x="8578850" y="6170613"/>
          <p14:tracePt t="93579" x="8578850" y="6242050"/>
          <p14:tracePt t="93588" x="8578850" y="6324600"/>
          <p14:tracePt t="93598" x="8578850" y="6375400"/>
          <p14:tracePt t="93604" x="8569325" y="6446838"/>
          <p14:tracePt t="93613" x="8559800" y="6488113"/>
          <p14:tracePt t="93615" x="8548688" y="6508750"/>
          <p14:tracePt t="93624" x="8548688" y="6540500"/>
          <p14:tracePt t="93633" x="8528050" y="6559550"/>
          <p14:tracePt t="93640" x="8518525" y="6570663"/>
          <p14:tracePt t="93648" x="8518525" y="6580188"/>
          <p14:tracePt t="93656" x="8477250" y="6600825"/>
          <p14:tracePt t="93664" x="8424863" y="6611938"/>
          <p14:tracePt t="93673" x="8353425" y="6621463"/>
          <p14:tracePt t="93680" x="8272463" y="6621463"/>
          <p14:tracePt t="93689" x="8169275" y="6600825"/>
          <p14:tracePt t="93697" x="8086725" y="6570663"/>
          <p14:tracePt t="93705" x="7974013" y="6499225"/>
          <p14:tracePt t="93714" x="7870825" y="6396038"/>
          <p14:tracePt t="93723" x="7769225" y="6272213"/>
          <p14:tracePt t="93731" x="7656513" y="6108700"/>
          <p14:tracePt t="93740" x="7502525" y="5697538"/>
          <p14:tracePt t="93746" x="7369175" y="5164138"/>
          <p14:tracePt t="93755" x="7265988" y="4476750"/>
          <p14:tracePt t="93763" x="7265988" y="3644900"/>
          <p14:tracePt t="93771" x="7265988" y="2720975"/>
          <p14:tracePt t="93779" x="7358063" y="1838325"/>
          <p14:tracePt t="93788" x="7461250" y="923925"/>
          <p14:tracePt t="93796" x="7594600" y="174625"/>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name="Slide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D430C6-48AF-3481-03A3-4A6F00251A7D}"/>
              </a:ext>
            </a:extLst>
          </p:cNvPr>
          <p:cNvSpPr txBox="1">
            <a:spLocks noGrp="1"/>
          </p:cNvSpPr>
          <p:nvPr>
            <p:ph type="title"/>
          </p:nvPr>
        </p:nvSpPr>
        <p:spPr>
          <a:xfrm>
            <a:off x="117335" y="248396"/>
            <a:ext cx="11301984" cy="1141198"/>
          </a:xfrm>
        </p:spPr>
        <p:txBody>
          <a:bodyPr/>
          <a:lstStyle/>
          <a:p>
            <a:pPr lvl="0"/>
            <a:r>
              <a:rPr lang="en-US" dirty="0"/>
              <a:t>ANALYSIS AND DISCUSSION</a:t>
            </a:r>
            <a:endParaRPr lang="en-MY" dirty="0"/>
          </a:p>
        </p:txBody>
      </p:sp>
      <p:pic>
        <p:nvPicPr>
          <p:cNvPr id="3" name="Content Placeholder 4" descr="A graph of a graph showing different types of materials&#10;&#10;Description automatically generated">
            <a:extLst>
              <a:ext uri="{FF2B5EF4-FFF2-40B4-BE49-F238E27FC236}">
                <a16:creationId xmlns:a16="http://schemas.microsoft.com/office/drawing/2014/main" id="{292D4DFA-1D4A-BA8C-979B-CF672FCA8BA9}"/>
              </a:ext>
            </a:extLst>
          </p:cNvPr>
          <p:cNvPicPr>
            <a:picLocks noGrp="1" noChangeAspect="1"/>
          </p:cNvPicPr>
          <p:nvPr>
            <p:ph idx="1"/>
          </p:nvPr>
        </p:nvPicPr>
        <p:blipFill>
          <a:blip r:embed="rId5"/>
          <a:stretch>
            <a:fillRect/>
          </a:stretch>
        </p:blipFill>
        <p:spPr>
          <a:xfrm>
            <a:off x="347133" y="1143173"/>
            <a:ext cx="6482044" cy="5326032"/>
          </a:xfrm>
        </p:spPr>
      </p:pic>
      <p:sp>
        <p:nvSpPr>
          <p:cNvPr id="4" name="TextBox 8">
            <a:extLst>
              <a:ext uri="{FF2B5EF4-FFF2-40B4-BE49-F238E27FC236}">
                <a16:creationId xmlns:a16="http://schemas.microsoft.com/office/drawing/2014/main" id="{CD66C7C8-2BA9-AD86-0DA2-E12FD451CB2C}"/>
              </a:ext>
            </a:extLst>
          </p:cNvPr>
          <p:cNvSpPr txBox="1"/>
          <p:nvPr/>
        </p:nvSpPr>
        <p:spPr>
          <a:xfrm>
            <a:off x="6954976" y="1143173"/>
            <a:ext cx="5237024" cy="4939814"/>
          </a:xfrm>
          <a:prstGeom prst="rect">
            <a:avLst/>
          </a:prstGeom>
          <a:noFill/>
          <a:ln cap="flat">
            <a:noFill/>
          </a:ln>
        </p:spPr>
        <p:txBody>
          <a:bodyPr vert="horz" wrap="square" lIns="91440" tIns="45720" rIns="91440" bIns="45720" anchor="t" anchorCtr="1" compatLnSpc="1">
            <a:spAutoFit/>
          </a:bodyPr>
          <a:lstStyle/>
          <a:p>
            <a:pPr marL="0" marR="0" lvl="0" indent="0"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500" b="1" i="1" u="sng" strike="noStrike" kern="1200" cap="none" spc="0" baseline="0" dirty="0">
                <a:solidFill>
                  <a:srgbClr val="FFFFFF"/>
                </a:solidFill>
                <a:uFillTx/>
                <a:latin typeface="Aptos" pitchFamily="34"/>
              </a:rPr>
              <a:t>Density:</a:t>
            </a:r>
          </a:p>
          <a:p>
            <a:pPr marL="0" marR="0" lvl="0" indent="0" defTabSz="457200" rtl="0" fontAlgn="auto" hangingPunct="1">
              <a:lnSpc>
                <a:spcPct val="100000"/>
              </a:lnSpc>
              <a:spcBef>
                <a:spcPts val="0"/>
              </a:spcBef>
              <a:spcAft>
                <a:spcPts val="0"/>
              </a:spcAft>
              <a:buSzPct val="100000"/>
              <a:buFont typeface="Arial" pitchFamily="34"/>
              <a:buChar char="•"/>
              <a:tabLst/>
              <a:defRPr sz="1800" b="0" i="0" u="none" strike="noStrike" kern="0" cap="none" spc="0" baseline="0">
                <a:solidFill>
                  <a:srgbClr val="000000"/>
                </a:solidFill>
                <a:uFillTx/>
              </a:defRPr>
            </a:pPr>
            <a:r>
              <a:rPr lang="en-GB" sz="1500" b="0" i="0" u="none" strike="noStrike" kern="1200" cap="none" spc="0" baseline="0" dirty="0">
                <a:solidFill>
                  <a:srgbClr val="FFFFFF"/>
                </a:solidFill>
                <a:uFillTx/>
                <a:latin typeface="Aptos" pitchFamily="34"/>
              </a:rPr>
              <a:t>Bamboo: 700 kg/m³</a:t>
            </a:r>
          </a:p>
          <a:p>
            <a:pPr marL="0" marR="0" lvl="0" indent="0" defTabSz="457200" rtl="0" fontAlgn="auto" hangingPunct="1">
              <a:lnSpc>
                <a:spcPct val="100000"/>
              </a:lnSpc>
              <a:spcBef>
                <a:spcPts val="0"/>
              </a:spcBef>
              <a:spcAft>
                <a:spcPts val="0"/>
              </a:spcAft>
              <a:buSzPct val="100000"/>
              <a:buFont typeface="Arial" pitchFamily="34"/>
              <a:buChar char="•"/>
              <a:tabLst/>
              <a:defRPr sz="1800" b="0" i="0" u="none" strike="noStrike" kern="0" cap="none" spc="0" baseline="0">
                <a:solidFill>
                  <a:srgbClr val="000000"/>
                </a:solidFill>
                <a:uFillTx/>
              </a:defRPr>
            </a:pPr>
            <a:r>
              <a:rPr lang="en-GB" sz="1500" b="0" i="0" u="none" strike="noStrike" kern="1200" cap="none" spc="0" baseline="0" dirty="0">
                <a:solidFill>
                  <a:srgbClr val="FFFFFF"/>
                </a:solidFill>
                <a:uFillTx/>
                <a:latin typeface="Aptos" pitchFamily="34"/>
              </a:rPr>
              <a:t>Lighter than concrete (2400 kg/m³) and steel (7850 kg/m³).</a:t>
            </a:r>
          </a:p>
          <a:p>
            <a:pPr marL="0" marR="0" lvl="0" indent="0" defTabSz="457200" rtl="0" fontAlgn="auto" hangingPunct="1">
              <a:lnSpc>
                <a:spcPct val="100000"/>
              </a:lnSpc>
              <a:spcBef>
                <a:spcPts val="0"/>
              </a:spcBef>
              <a:spcAft>
                <a:spcPts val="0"/>
              </a:spcAft>
              <a:buSzPct val="100000"/>
              <a:buFont typeface="Arial" pitchFamily="34"/>
              <a:buChar char="•"/>
              <a:tabLst/>
              <a:defRPr sz="1800" b="0" i="0" u="none" strike="noStrike" kern="0" cap="none" spc="0" baseline="0">
                <a:solidFill>
                  <a:srgbClr val="000000"/>
                </a:solidFill>
                <a:uFillTx/>
              </a:defRPr>
            </a:pPr>
            <a:r>
              <a:rPr lang="en-GB" sz="1500" b="0" i="0" u="none" strike="noStrike" kern="1200" cap="none" spc="0" baseline="0" dirty="0">
                <a:solidFill>
                  <a:srgbClr val="FFFFFF"/>
                </a:solidFill>
                <a:uFillTx/>
                <a:latin typeface="Aptos" pitchFamily="34"/>
              </a:rPr>
              <a:t>Heavier than softwood (500 kg/m³), similar to hardwood (700-1200 kg/m³).</a:t>
            </a:r>
          </a:p>
          <a:p>
            <a:pPr marL="0" marR="0" lvl="0" indent="0" defTabSz="457200" rtl="0" fontAlgn="auto" hangingPunct="1">
              <a:lnSpc>
                <a:spcPct val="100000"/>
              </a:lnSpc>
              <a:spcBef>
                <a:spcPts val="0"/>
              </a:spcBef>
              <a:spcAft>
                <a:spcPts val="0"/>
              </a:spcAft>
              <a:buSzPct val="100000"/>
              <a:buFont typeface="Arial" pitchFamily="34"/>
              <a:buChar char="•"/>
              <a:tabLst/>
              <a:defRPr sz="1800" b="0" i="0" u="none" strike="noStrike" kern="0" cap="none" spc="0" baseline="0">
                <a:solidFill>
                  <a:srgbClr val="000000"/>
                </a:solidFill>
                <a:uFillTx/>
              </a:defRPr>
            </a:pPr>
            <a:r>
              <a:rPr lang="en-GB" sz="1500" b="0" i="0" u="none" strike="noStrike" kern="1200" cap="none" spc="0" baseline="0" dirty="0">
                <a:solidFill>
                  <a:srgbClr val="FFFFFF"/>
                </a:solidFill>
                <a:uFillTx/>
                <a:latin typeface="Aptos" pitchFamily="34"/>
              </a:rPr>
              <a:t>Ideal for lightweight structures, especially earthquake-resistant walls.</a:t>
            </a:r>
          </a:p>
          <a:p>
            <a:pPr marL="0" marR="0" lvl="0" indent="0" defTabSz="4572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endParaRPr lang="en-GB" sz="1500" b="0" i="0" u="none" strike="noStrike" kern="1200" cap="none" spc="0" baseline="0" dirty="0">
              <a:solidFill>
                <a:srgbClr val="FFFFFF"/>
              </a:solidFill>
              <a:uFillTx/>
              <a:latin typeface="Aptos" pitchFamily="34"/>
            </a:endParaRPr>
          </a:p>
          <a:p>
            <a:pPr marL="0" marR="0" lvl="0" indent="0"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500" b="1" i="1" u="sng" strike="noStrike" kern="1200" cap="none" spc="0" baseline="0" dirty="0">
                <a:solidFill>
                  <a:srgbClr val="FFFFFF"/>
                </a:solidFill>
                <a:uFillTx/>
                <a:latin typeface="Aptos" pitchFamily="34"/>
              </a:rPr>
              <a:t>Strength:</a:t>
            </a:r>
            <a:endParaRPr lang="en-GB" sz="1500" b="0" i="1" u="sng" strike="noStrike" kern="1200" cap="none" spc="0" baseline="0" dirty="0">
              <a:solidFill>
                <a:srgbClr val="FFFFFF"/>
              </a:solidFill>
              <a:uFillTx/>
              <a:latin typeface="Aptos" pitchFamily="34"/>
            </a:endParaRPr>
          </a:p>
          <a:p>
            <a:pPr marL="0" marR="0" lvl="0" indent="0" defTabSz="457200" rtl="0" fontAlgn="auto" hangingPunct="1">
              <a:lnSpc>
                <a:spcPct val="100000"/>
              </a:lnSpc>
              <a:spcBef>
                <a:spcPts val="0"/>
              </a:spcBef>
              <a:spcAft>
                <a:spcPts val="0"/>
              </a:spcAft>
              <a:buSzPct val="100000"/>
              <a:buFont typeface="Arial" pitchFamily="34"/>
              <a:buChar char="•"/>
              <a:tabLst/>
              <a:defRPr sz="1800" b="0" i="0" u="none" strike="noStrike" kern="0" cap="none" spc="0" baseline="0">
                <a:solidFill>
                  <a:srgbClr val="000000"/>
                </a:solidFill>
                <a:uFillTx/>
              </a:defRPr>
            </a:pPr>
            <a:r>
              <a:rPr lang="en-GB" sz="1500" b="0" i="0" u="none" strike="noStrike" kern="1200" cap="none" spc="0" baseline="0" dirty="0">
                <a:solidFill>
                  <a:srgbClr val="FFFFFF"/>
                </a:solidFill>
                <a:uFillTx/>
                <a:latin typeface="Aptos" pitchFamily="34"/>
              </a:rPr>
              <a:t>Bamboo withstands stress up to 100 MPa.</a:t>
            </a:r>
          </a:p>
          <a:p>
            <a:pPr marL="0" marR="0" lvl="0" indent="0" defTabSz="457200" rtl="0" fontAlgn="auto" hangingPunct="1">
              <a:lnSpc>
                <a:spcPct val="100000"/>
              </a:lnSpc>
              <a:spcBef>
                <a:spcPts val="0"/>
              </a:spcBef>
              <a:spcAft>
                <a:spcPts val="0"/>
              </a:spcAft>
              <a:buSzPct val="100000"/>
              <a:buFont typeface="Arial" pitchFamily="34"/>
              <a:buChar char="•"/>
              <a:tabLst/>
              <a:defRPr sz="1800" b="0" i="0" u="none" strike="noStrike" kern="0" cap="none" spc="0" baseline="0">
                <a:solidFill>
                  <a:srgbClr val="000000"/>
                </a:solidFill>
                <a:uFillTx/>
              </a:defRPr>
            </a:pPr>
            <a:r>
              <a:rPr lang="en-GB" sz="1500" b="0" i="0" u="none" strike="noStrike" kern="1200" cap="none" spc="0" baseline="0" dirty="0">
                <a:solidFill>
                  <a:srgbClr val="FFFFFF"/>
                </a:solidFill>
                <a:uFillTx/>
                <a:latin typeface="Aptos" pitchFamily="34"/>
              </a:rPr>
              <a:t>Double the strength of softwood (50 MPa) and slightly stronger than hardwood (80 MPa).</a:t>
            </a:r>
          </a:p>
          <a:p>
            <a:pPr marL="0" marR="0" lvl="0" indent="0" defTabSz="457200" rtl="0" fontAlgn="auto" hangingPunct="1">
              <a:lnSpc>
                <a:spcPct val="100000"/>
              </a:lnSpc>
              <a:spcBef>
                <a:spcPts val="0"/>
              </a:spcBef>
              <a:spcAft>
                <a:spcPts val="0"/>
              </a:spcAft>
              <a:buSzPct val="100000"/>
              <a:buFont typeface="Arial" pitchFamily="34"/>
              <a:buChar char="•"/>
              <a:tabLst/>
              <a:defRPr sz="1800" b="0" i="0" u="none" strike="noStrike" kern="0" cap="none" spc="0" baseline="0">
                <a:solidFill>
                  <a:srgbClr val="000000"/>
                </a:solidFill>
                <a:uFillTx/>
              </a:defRPr>
            </a:pPr>
            <a:r>
              <a:rPr lang="en-GB" sz="1500" b="0" i="0" u="none" strike="noStrike" kern="1200" cap="none" spc="0" baseline="0" dirty="0">
                <a:solidFill>
                  <a:srgbClr val="FFFFFF"/>
                </a:solidFill>
                <a:uFillTx/>
                <a:latin typeface="Aptos" pitchFamily="34"/>
              </a:rPr>
              <a:t>Does not match steel (250 MPa) but is perfect for scaffolding due to its strength and lightness.</a:t>
            </a:r>
          </a:p>
          <a:p>
            <a:pPr marL="0" marR="0" lvl="0" indent="0" defTabSz="457200" rtl="0" fontAlgn="auto" hangingPunct="1">
              <a:lnSpc>
                <a:spcPct val="100000"/>
              </a:lnSpc>
              <a:spcBef>
                <a:spcPts val="0"/>
              </a:spcBef>
              <a:spcAft>
                <a:spcPts val="0"/>
              </a:spcAft>
              <a:buSzPct val="100000"/>
              <a:tabLst/>
              <a:defRPr sz="1800" b="0" i="0" u="none" strike="noStrike" kern="0" cap="none" spc="0" baseline="0">
                <a:solidFill>
                  <a:srgbClr val="000000"/>
                </a:solidFill>
                <a:uFillTx/>
              </a:defRPr>
            </a:pPr>
            <a:endParaRPr lang="en-GB" sz="1500" b="0" i="0" u="none" strike="noStrike" kern="1200" cap="none" spc="0" baseline="0" dirty="0">
              <a:solidFill>
                <a:srgbClr val="FFFFFF"/>
              </a:solidFill>
              <a:uFillTx/>
              <a:latin typeface="Aptos" pitchFamily="34"/>
            </a:endParaRPr>
          </a:p>
          <a:p>
            <a:pPr marL="0" marR="0" lvl="0" indent="0"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500" b="1" i="1" u="sng" strike="noStrike" kern="1200" cap="none" spc="0" baseline="0" dirty="0">
                <a:solidFill>
                  <a:srgbClr val="FFFFFF"/>
                </a:solidFill>
                <a:uFillTx/>
                <a:latin typeface="Aptos" pitchFamily="34"/>
              </a:rPr>
              <a:t>Elastic Modulus:</a:t>
            </a:r>
            <a:endParaRPr lang="en-GB" sz="1500" b="0" i="1" u="sng" strike="noStrike" kern="1200" cap="none" spc="0" baseline="0" dirty="0">
              <a:solidFill>
                <a:srgbClr val="FFFFFF"/>
              </a:solidFill>
              <a:uFillTx/>
              <a:latin typeface="Aptos" pitchFamily="34"/>
            </a:endParaRPr>
          </a:p>
          <a:p>
            <a:pPr marL="0" marR="0" lvl="0" indent="0" defTabSz="457200" rtl="0" fontAlgn="auto" hangingPunct="1">
              <a:lnSpc>
                <a:spcPct val="100000"/>
              </a:lnSpc>
              <a:spcBef>
                <a:spcPts val="0"/>
              </a:spcBef>
              <a:spcAft>
                <a:spcPts val="0"/>
              </a:spcAft>
              <a:buSzPct val="100000"/>
              <a:buFont typeface="Arial" pitchFamily="34"/>
              <a:buChar char="•"/>
              <a:tabLst/>
              <a:defRPr sz="1800" b="0" i="0" u="none" strike="noStrike" kern="0" cap="none" spc="0" baseline="0">
                <a:solidFill>
                  <a:srgbClr val="000000"/>
                </a:solidFill>
                <a:uFillTx/>
              </a:defRPr>
            </a:pPr>
            <a:r>
              <a:rPr lang="en-GB" sz="1500" b="0" i="0" u="none" strike="noStrike" kern="1200" cap="none" spc="0" baseline="0" dirty="0">
                <a:solidFill>
                  <a:srgbClr val="FFFFFF"/>
                </a:solidFill>
                <a:uFillTx/>
                <a:latin typeface="Aptos" pitchFamily="34"/>
              </a:rPr>
              <a:t>Bamboo's modulus of elasticity is around 20 </a:t>
            </a:r>
            <a:r>
              <a:rPr lang="en-GB" sz="1500" b="0" i="0" u="none" strike="noStrike" kern="1200" cap="none" spc="0" baseline="0" dirty="0" err="1">
                <a:solidFill>
                  <a:srgbClr val="FFFFFF"/>
                </a:solidFill>
                <a:uFillTx/>
                <a:latin typeface="Aptos" pitchFamily="34"/>
              </a:rPr>
              <a:t>GPa</a:t>
            </a:r>
            <a:r>
              <a:rPr lang="en-GB" sz="1500" b="0" i="0" u="none" strike="noStrike" kern="1200" cap="none" spc="0" baseline="0" dirty="0">
                <a:solidFill>
                  <a:srgbClr val="FFFFFF"/>
                </a:solidFill>
                <a:uFillTx/>
                <a:latin typeface="Aptos" pitchFamily="34"/>
              </a:rPr>
              <a:t>.</a:t>
            </a:r>
          </a:p>
          <a:p>
            <a:pPr marL="0" marR="0" lvl="0" indent="0" defTabSz="457200" rtl="0" fontAlgn="auto" hangingPunct="1">
              <a:lnSpc>
                <a:spcPct val="100000"/>
              </a:lnSpc>
              <a:spcBef>
                <a:spcPts val="0"/>
              </a:spcBef>
              <a:spcAft>
                <a:spcPts val="0"/>
              </a:spcAft>
              <a:buSzPct val="100000"/>
              <a:buFont typeface="Arial" pitchFamily="34"/>
              <a:buChar char="•"/>
              <a:tabLst/>
              <a:defRPr sz="1800" b="0" i="0" u="none" strike="noStrike" kern="0" cap="none" spc="0" baseline="0">
                <a:solidFill>
                  <a:srgbClr val="000000"/>
                </a:solidFill>
                <a:uFillTx/>
              </a:defRPr>
            </a:pPr>
            <a:r>
              <a:rPr lang="en-GB" sz="1500" b="0" i="0" u="none" strike="noStrike" kern="1200" cap="none" spc="0" baseline="0" dirty="0">
                <a:solidFill>
                  <a:srgbClr val="FFFFFF"/>
                </a:solidFill>
                <a:uFillTx/>
                <a:latin typeface="Aptos" pitchFamily="34"/>
              </a:rPr>
              <a:t>Stiffer than softwood (12 </a:t>
            </a:r>
            <a:r>
              <a:rPr lang="en-GB" sz="1500" b="0" i="0" u="none" strike="noStrike" kern="1200" cap="none" spc="0" baseline="0" dirty="0" err="1">
                <a:solidFill>
                  <a:srgbClr val="FFFFFF"/>
                </a:solidFill>
                <a:uFillTx/>
                <a:latin typeface="Aptos" pitchFamily="34"/>
              </a:rPr>
              <a:t>GPa</a:t>
            </a:r>
            <a:r>
              <a:rPr lang="en-GB" sz="1500" b="0" i="0" u="none" strike="noStrike" kern="1200" cap="none" spc="0" baseline="0" dirty="0">
                <a:solidFill>
                  <a:srgbClr val="FFFFFF"/>
                </a:solidFill>
                <a:uFillTx/>
                <a:latin typeface="Aptos" pitchFamily="34"/>
              </a:rPr>
              <a:t>) and hardwood (14 </a:t>
            </a:r>
            <a:r>
              <a:rPr lang="en-GB" sz="1500" b="0" i="0" u="none" strike="noStrike" kern="1200" cap="none" spc="0" baseline="0" dirty="0" err="1">
                <a:solidFill>
                  <a:srgbClr val="FFFFFF"/>
                </a:solidFill>
                <a:uFillTx/>
                <a:latin typeface="Aptos" pitchFamily="34"/>
              </a:rPr>
              <a:t>GPa</a:t>
            </a:r>
            <a:r>
              <a:rPr lang="en-GB" sz="1500" b="0" i="0" u="none" strike="noStrike" kern="1200" cap="none" spc="0" baseline="0" dirty="0">
                <a:solidFill>
                  <a:srgbClr val="FFFFFF"/>
                </a:solidFill>
                <a:uFillTx/>
                <a:latin typeface="Aptos" pitchFamily="34"/>
              </a:rPr>
              <a:t>).</a:t>
            </a:r>
          </a:p>
          <a:p>
            <a:pPr marL="0" marR="0" lvl="0" indent="0" defTabSz="457200" rtl="0" fontAlgn="auto" hangingPunct="1">
              <a:lnSpc>
                <a:spcPct val="100000"/>
              </a:lnSpc>
              <a:spcBef>
                <a:spcPts val="0"/>
              </a:spcBef>
              <a:spcAft>
                <a:spcPts val="0"/>
              </a:spcAft>
              <a:buSzPct val="100000"/>
              <a:buFont typeface="Arial" pitchFamily="34"/>
              <a:buChar char="•"/>
              <a:tabLst/>
              <a:defRPr sz="1800" b="0" i="0" u="none" strike="noStrike" kern="0" cap="none" spc="0" baseline="0">
                <a:solidFill>
                  <a:srgbClr val="000000"/>
                </a:solidFill>
                <a:uFillTx/>
              </a:defRPr>
            </a:pPr>
            <a:r>
              <a:rPr lang="en-GB" sz="1500" b="0" i="0" u="none" strike="noStrike" kern="1200" cap="none" spc="0" baseline="0" dirty="0">
                <a:solidFill>
                  <a:srgbClr val="FFFFFF"/>
                </a:solidFill>
                <a:uFillTx/>
                <a:latin typeface="Aptos" pitchFamily="34"/>
              </a:rPr>
              <a:t>Not as stiff as concrete (30 </a:t>
            </a:r>
            <a:r>
              <a:rPr lang="en-GB" sz="1500" b="0" i="0" u="none" strike="noStrike" kern="1200" cap="none" spc="0" baseline="0" dirty="0" err="1">
                <a:solidFill>
                  <a:srgbClr val="FFFFFF"/>
                </a:solidFill>
                <a:uFillTx/>
                <a:latin typeface="Aptos" pitchFamily="34"/>
              </a:rPr>
              <a:t>GPa</a:t>
            </a:r>
            <a:r>
              <a:rPr lang="en-GB" sz="1500" b="0" i="0" u="none" strike="noStrike" kern="1200" cap="none" spc="0" baseline="0" dirty="0">
                <a:solidFill>
                  <a:srgbClr val="FFFFFF"/>
                </a:solidFill>
                <a:uFillTx/>
                <a:latin typeface="Aptos" pitchFamily="34"/>
              </a:rPr>
              <a:t>) or steel (200 </a:t>
            </a:r>
            <a:r>
              <a:rPr lang="en-GB" sz="1500" b="0" i="0" u="none" strike="noStrike" kern="1200" cap="none" spc="0" baseline="0" dirty="0" err="1">
                <a:solidFill>
                  <a:srgbClr val="FFFFFF"/>
                </a:solidFill>
                <a:uFillTx/>
                <a:latin typeface="Aptos" pitchFamily="34"/>
              </a:rPr>
              <a:t>GPa</a:t>
            </a:r>
            <a:r>
              <a:rPr lang="en-GB" sz="1500" b="0" i="0" u="none" strike="noStrike" kern="1200" cap="none" spc="0" baseline="0" dirty="0">
                <a:solidFill>
                  <a:srgbClr val="FFFFFF"/>
                </a:solidFill>
                <a:uFillTx/>
                <a:latin typeface="Aptos" pitchFamily="34"/>
              </a:rPr>
              <a:t>).</a:t>
            </a:r>
          </a:p>
          <a:p>
            <a:pPr marL="0" marR="0" lvl="0" indent="0" defTabSz="457200" rtl="0" fontAlgn="auto" hangingPunct="1">
              <a:lnSpc>
                <a:spcPct val="100000"/>
              </a:lnSpc>
              <a:spcBef>
                <a:spcPts val="0"/>
              </a:spcBef>
              <a:spcAft>
                <a:spcPts val="0"/>
              </a:spcAft>
              <a:buSzPct val="100000"/>
              <a:buFont typeface="Arial" pitchFamily="34"/>
              <a:buChar char="•"/>
              <a:tabLst/>
              <a:defRPr sz="1800" b="0" i="0" u="none" strike="noStrike" kern="0" cap="none" spc="0" baseline="0">
                <a:solidFill>
                  <a:srgbClr val="000000"/>
                </a:solidFill>
                <a:uFillTx/>
              </a:defRPr>
            </a:pPr>
            <a:r>
              <a:rPr lang="en-GB" sz="1500" b="0" i="0" u="none" strike="noStrike" kern="1200" cap="none" spc="0" baseline="0" dirty="0">
                <a:solidFill>
                  <a:srgbClr val="FFFFFF"/>
                </a:solidFill>
                <a:uFillTx/>
                <a:latin typeface="Aptos" pitchFamily="34"/>
              </a:rPr>
              <a:t>Combines stiffness and flexibility, ideal for lightweight structures like bridges and roofs.</a:t>
            </a:r>
          </a:p>
        </p:txBody>
      </p:sp>
      <p:pic>
        <p:nvPicPr>
          <p:cNvPr id="132" name="Audio 131">
            <a:hlinkClick r:id="" action="ppaction://media"/>
            <a:extLst>
              <a:ext uri="{FF2B5EF4-FFF2-40B4-BE49-F238E27FC236}">
                <a16:creationId xmlns:a16="http://schemas.microsoft.com/office/drawing/2014/main" id="{0B2E2DB5-AC82-6609-793F-8C37665E215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70515"/>
    </mc:Choice>
    <mc:Fallback>
      <p:transition spd="slow" advTm="705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2"/>
                </p:tgtEl>
              </p:cMediaNode>
            </p:audio>
          </p:childTnLst>
        </p:cTn>
      </p:par>
    </p:tnLst>
  </p:timing>
  <p:extLst>
    <p:ext uri="{3A86A75C-4F4B-4683-9AE1-C65F6400EC91}">
      <p14:laserTraceLst xmlns:p14="http://schemas.microsoft.com/office/powerpoint/2010/main">
        <p14:tracePtLst>
          <p14:tracePt t="9375" x="5462588" y="6470650"/>
          <p14:tracePt t="9381" x="5688013" y="6230938"/>
          <p14:tracePt t="9389" x="5969000" y="6013450"/>
          <p14:tracePt t="9397" x="6272213" y="5759450"/>
          <p14:tracePt t="9406" x="6602413" y="5492750"/>
          <p14:tracePt t="9414" x="6969125" y="5245100"/>
          <p14:tracePt t="9422" x="7307263" y="5013325"/>
          <p14:tracePt t="9430" x="7672388" y="4767263"/>
          <p14:tracePt t="9438" x="8039100" y="4513263"/>
          <p14:tracePt t="9446" x="8362950" y="4273550"/>
          <p14:tracePt t="9455" x="8643938" y="4070350"/>
          <p14:tracePt t="9465" x="8918575" y="3871913"/>
          <p14:tracePt t="9472" x="9137650" y="3668713"/>
          <p14:tracePt t="9481" x="9312275" y="3492500"/>
          <p14:tracePt t="9489" x="9453563" y="3344863"/>
          <p14:tracePt t="9497" x="9537700" y="3260725"/>
          <p14:tracePt t="9505" x="9615488" y="3182938"/>
          <p14:tracePt t="9514" x="9678988" y="3105150"/>
          <p14:tracePt t="9522" x="9734550" y="3035300"/>
          <p14:tracePt t="9529" x="9771063" y="2963863"/>
          <p14:tracePt t="9764" x="9644063" y="2795588"/>
          <p14:tracePt t="9776" x="9250363" y="2414588"/>
          <p14:tracePt t="9785" x="9037638" y="2246313"/>
          <p14:tracePt t="9792" x="8840788" y="2076450"/>
          <p14:tracePt t="9800" x="8637588" y="1957388"/>
          <p14:tracePt t="9807" x="8461375" y="1851025"/>
          <p14:tracePt t="9815" x="8334375" y="1801813"/>
          <p14:tracePt t="9824" x="8215313" y="1760538"/>
          <p14:tracePt t="9831" x="8116888" y="1731963"/>
          <p14:tracePt t="9839" x="8010525" y="1717675"/>
          <p14:tracePt t="9847" x="7918450" y="1717675"/>
          <p14:tracePt t="9857" x="7827963" y="1717675"/>
          <p14:tracePt t="9866" x="7735888" y="1746250"/>
          <p14:tracePt t="9872" x="7666038" y="1774825"/>
          <p14:tracePt t="9879" x="7581900" y="1816100"/>
          <p14:tracePt t="9889" x="7524750" y="1865313"/>
          <p14:tracePt t="9897" x="7469188" y="1908175"/>
          <p14:tracePt t="9904" x="7426325" y="1936750"/>
          <p14:tracePt t="9912" x="7397750" y="1971675"/>
          <p14:tracePt t="9920" x="7383463" y="1978025"/>
          <p14:tracePt t="9928" x="7377113" y="2000250"/>
          <p14:tracePt t="9938" x="7377113" y="2014538"/>
          <p14:tracePt t="9959" x="7391400" y="2014538"/>
          <p14:tracePt t="9967" x="7397750" y="2014538"/>
          <p14:tracePt t="9975" x="7412038" y="2000250"/>
          <p14:tracePt t="9983" x="7440613" y="1971675"/>
          <p14:tracePt t="9991" x="7461250" y="1928813"/>
          <p14:tracePt t="9998" x="7489825" y="1893888"/>
          <p14:tracePt t="10006" x="7524750" y="1838325"/>
          <p14:tracePt t="10014" x="7539038" y="1801813"/>
          <p14:tracePt t="10023" x="7545388" y="1766888"/>
          <p14:tracePt t="10031" x="7553325" y="1739900"/>
          <p14:tracePt t="10039" x="7559675" y="1717675"/>
          <p14:tracePt t="10048" x="7559675" y="1711325"/>
          <p14:tracePt t="10056" x="7559675" y="1689100"/>
          <p14:tracePt t="10064" x="7559675" y="1682750"/>
          <p14:tracePt t="10071" x="7559675" y="1676400"/>
          <p14:tracePt t="10080" x="7559675" y="1668463"/>
          <p14:tracePt t="10089" x="7559675" y="1662113"/>
          <p14:tracePt t="10096" x="7553325" y="1662113"/>
          <p14:tracePt t="10104" x="7553325" y="1654175"/>
          <p14:tracePt t="10578" x="7573963" y="1668463"/>
          <p14:tracePt t="10589" x="7602538" y="1689100"/>
          <p14:tracePt t="10591" x="7637463" y="1711325"/>
          <p14:tracePt t="10599" x="7666038" y="1725613"/>
          <p14:tracePt t="10607" x="7680325" y="1731963"/>
          <p14:tracePt t="10614" x="7700963" y="1731963"/>
          <p14:tracePt t="10622" x="7707313" y="1731963"/>
          <p14:tracePt t="10630" x="7729538" y="1731963"/>
          <p14:tracePt t="10639" x="7735888" y="1731963"/>
          <p14:tracePt t="10663" x="7743825" y="1731963"/>
          <p14:tracePt t="10679" x="7750175" y="1731963"/>
          <p14:tracePt t="10761" x="7743825" y="1739900"/>
          <p14:tracePt t="10767" x="7743825" y="1746250"/>
          <p14:tracePt t="10783" x="7743825" y="1752600"/>
          <p14:tracePt t="10799" x="7735888" y="1752600"/>
          <p14:tracePt t="10807" x="7721600" y="1760538"/>
          <p14:tracePt t="10817" x="7707313" y="1760538"/>
          <p14:tracePt t="10824" x="7686675" y="1766888"/>
          <p14:tracePt t="10831" x="7672388" y="1766888"/>
          <p14:tracePt t="10840" x="7645400" y="1774825"/>
          <p14:tracePt t="10847" x="7623175" y="1774825"/>
          <p14:tracePt t="10855" x="7594600" y="1774825"/>
          <p14:tracePt t="10862" x="7581900" y="1774825"/>
          <p14:tracePt t="10871" x="7573963" y="1774825"/>
          <p14:tracePt t="10881" x="7559675" y="1774825"/>
          <p14:tracePt t="10889" x="7553325" y="1774825"/>
          <p14:tracePt t="10897" x="7545388" y="1774825"/>
          <p14:tracePt t="10907" x="7539038" y="1774825"/>
          <p14:tracePt t="11008" x="7532688" y="1774825"/>
          <p14:tracePt t="11039" x="7532688" y="1766888"/>
          <p14:tracePt t="11097" x="7539038" y="1766888"/>
          <p14:tracePt t="11107" x="7545388" y="1766888"/>
          <p14:tracePt t="11113" x="7553325" y="1766888"/>
          <p14:tracePt t="11122" x="7567613" y="1766888"/>
          <p14:tracePt t="11128" x="7581900" y="1766888"/>
          <p14:tracePt t="11138" x="7602538" y="1766888"/>
          <p14:tracePt t="11146" x="7637463" y="1774825"/>
          <p14:tracePt t="11154" x="7672388" y="1774825"/>
          <p14:tracePt t="11162" x="7700963" y="1781175"/>
          <p14:tracePt t="11172" x="7735888" y="1789113"/>
          <p14:tracePt t="11175" x="7756525" y="1789113"/>
          <p14:tracePt t="11184" x="7793038" y="1789113"/>
          <p14:tracePt t="11193" x="7813675" y="1795463"/>
          <p14:tracePt t="11200" x="7827963" y="1795463"/>
          <p14:tracePt t="11207" x="7848600" y="1795463"/>
          <p14:tracePt t="11215" x="7856538" y="1795463"/>
          <p14:tracePt t="11222" x="7877175" y="1795463"/>
          <p14:tracePt t="11232" x="7883525" y="1801813"/>
          <p14:tracePt t="11247" x="7891463" y="1801813"/>
          <p14:tracePt t="11266" x="7897813" y="1801813"/>
          <p14:tracePt t="12976" x="7918450" y="1789113"/>
          <p14:tracePt t="12979" x="7947025" y="1766888"/>
          <p14:tracePt t="12986" x="7961313" y="1746250"/>
          <p14:tracePt t="12991" x="7975600" y="1739900"/>
          <p14:tracePt t="12999" x="7981950" y="1739900"/>
          <p14:tracePt t="13008" x="7996238" y="1731963"/>
          <p14:tracePt t="13023" x="8010525" y="1731963"/>
          <p14:tracePt t="13046" x="8018463" y="1731963"/>
          <p14:tracePt t="13056" x="8024813" y="1739900"/>
          <p14:tracePt t="13064" x="8024813" y="1752600"/>
          <p14:tracePt t="13072" x="8024813" y="1766888"/>
          <p14:tracePt t="13081" x="8024813" y="1774825"/>
          <p14:tracePt t="13089" x="8031163" y="1789113"/>
          <p14:tracePt t="13097" x="8031163" y="1795463"/>
          <p14:tracePt t="13105" x="8031163" y="1816100"/>
          <p14:tracePt t="13113" x="8031163" y="1830388"/>
          <p14:tracePt t="13122" x="8031163" y="1851025"/>
          <p14:tracePt t="13130" x="8031163" y="1873250"/>
          <p14:tracePt t="13139" x="8024813" y="1887538"/>
          <p14:tracePt t="13146" x="8024813" y="1914525"/>
          <p14:tracePt t="13155" x="8024813" y="1943100"/>
          <p14:tracePt t="13163" x="8024813" y="1957388"/>
          <p14:tracePt t="13172" x="8024813" y="1978025"/>
          <p14:tracePt t="13175" x="8024813" y="1992313"/>
          <p14:tracePt t="13184" x="8031163" y="2014538"/>
          <p14:tracePt t="13191" x="8031163" y="2027238"/>
          <p14:tracePt t="13199" x="8045450" y="2035175"/>
          <p14:tracePt t="13207" x="8053388" y="2049463"/>
          <p14:tracePt t="13215" x="8059738" y="2055813"/>
          <p14:tracePt t="13223" x="8067675" y="2055813"/>
          <p14:tracePt t="13231" x="8080375" y="2055813"/>
          <p14:tracePt t="13247" x="8094663" y="2055813"/>
          <p14:tracePt t="13255" x="8108950" y="2055813"/>
          <p14:tracePt t="13264" x="8123238" y="2055813"/>
          <p14:tracePt t="13272" x="8143875" y="2055813"/>
          <p14:tracePt t="13281" x="8151813" y="2049463"/>
          <p14:tracePt t="13289" x="8172450" y="2041525"/>
          <p14:tracePt t="13297" x="8180388" y="2035175"/>
          <p14:tracePt t="13305" x="8201025" y="2027238"/>
          <p14:tracePt t="13314" x="8215313" y="2027238"/>
          <p14:tracePt t="13321" x="8221663" y="2027238"/>
          <p14:tracePt t="13330" x="8235950" y="2020888"/>
          <p14:tracePt t="13337" x="8242300" y="2020888"/>
          <p14:tracePt t="13348" x="8256588" y="2020888"/>
          <p14:tracePt t="13355" x="8270875" y="2014538"/>
          <p14:tracePt t="13363" x="8278813" y="2014538"/>
          <p14:tracePt t="13371" x="8299450" y="2006600"/>
          <p14:tracePt t="13381" x="8305800" y="2006600"/>
          <p14:tracePt t="13383" x="8320088" y="2006600"/>
          <p14:tracePt t="13391" x="8334375" y="2006600"/>
          <p14:tracePt t="13399" x="8355013" y="2006600"/>
          <p14:tracePt t="13407" x="8369300" y="2006600"/>
          <p14:tracePt t="13415" x="8377238" y="2014538"/>
          <p14:tracePt t="13423" x="8391525" y="2014538"/>
          <p14:tracePt t="13433" x="8397875" y="2020888"/>
          <p14:tracePt t="13448" x="8404225" y="2020888"/>
          <p14:tracePt t="13455" x="8412163" y="2027238"/>
          <p14:tracePt t="13471" x="8412163" y="2035175"/>
          <p14:tracePt t="13515" x="8412163" y="2027238"/>
          <p14:tracePt t="13521" x="8412163" y="2014538"/>
          <p14:tracePt t="13528" x="8412163" y="1992313"/>
          <p14:tracePt t="13534" x="8412163" y="1963738"/>
          <p14:tracePt t="13542" x="8412163" y="1936750"/>
          <p14:tracePt t="13550" x="8418513" y="1914525"/>
          <p14:tracePt t="13558" x="8418513" y="1893888"/>
          <p14:tracePt t="13566" x="8418513" y="1873250"/>
          <p14:tracePt t="13574" x="8418513" y="1865313"/>
          <p14:tracePt t="13582" x="8418513" y="1851025"/>
          <p14:tracePt t="13590" x="8418513" y="1844675"/>
          <p14:tracePt t="13598" x="8426450" y="1838325"/>
          <p14:tracePt t="13615" x="8426450" y="1824038"/>
          <p14:tracePt t="13622" x="8432800" y="1809750"/>
          <p14:tracePt t="13630" x="8432800" y="1801813"/>
          <p14:tracePt t="13637" x="8440738" y="1789113"/>
          <p14:tracePt t="13647" x="8447088" y="1774825"/>
          <p14:tracePt t="13653" x="8447088" y="1766888"/>
          <p14:tracePt t="13661" x="8461375" y="1746250"/>
          <p14:tracePt t="13670" x="8482013" y="1739900"/>
          <p14:tracePt t="13678" x="8496300" y="1731963"/>
          <p14:tracePt t="13688" x="8502650" y="1725613"/>
          <p14:tracePt t="13696" x="8531225" y="1725613"/>
          <p14:tracePt t="13704" x="8553450" y="1717675"/>
          <p14:tracePt t="13713" x="8580438" y="1717675"/>
          <p14:tracePt t="13721" x="8609013" y="1711325"/>
          <p14:tracePt t="13729" x="8623300" y="1711325"/>
          <p14:tracePt t="13736" x="8643938" y="1711325"/>
          <p14:tracePt t="13752" x="8658225" y="1711325"/>
          <p14:tracePt t="13754" x="8678863" y="1711325"/>
          <p14:tracePt t="13758" x="8693150" y="1711325"/>
          <p14:tracePt t="13775" x="8707438" y="1711325"/>
          <p14:tracePt t="13791" x="8715375" y="1711325"/>
          <p14:tracePt t="13815" x="8721725" y="1711325"/>
          <p14:tracePt t="13823" x="8721725" y="1717675"/>
          <p14:tracePt t="13830" x="8728075" y="1725613"/>
          <p14:tracePt t="13847" x="8728075" y="1731963"/>
          <p14:tracePt t="13855" x="8728075" y="1739900"/>
          <p14:tracePt t="13864" x="8728075" y="1746250"/>
          <p14:tracePt t="13872" x="8728075" y="1752600"/>
          <p14:tracePt t="13888" x="8728075" y="1760538"/>
          <p14:tracePt t="13903" x="8721725" y="1760538"/>
          <p14:tracePt t="13928" x="8715375" y="1760538"/>
          <p14:tracePt t="13984" x="8721725" y="1766888"/>
          <p14:tracePt t="13999" x="8721725" y="1774825"/>
          <p14:tracePt t="14007" x="8728075" y="1781175"/>
          <p14:tracePt t="14015" x="8736013" y="1781175"/>
          <p14:tracePt t="14023" x="8736013" y="1789113"/>
          <p14:tracePt t="14038" x="8742363" y="1795463"/>
          <p14:tracePt t="14047" x="8742363" y="1801813"/>
          <p14:tracePt t="14080" x="8742363" y="1809750"/>
          <p14:tracePt t="14095" x="8750300" y="1809750"/>
          <p14:tracePt t="14161" x="8750300" y="1816100"/>
          <p14:tracePt t="14176" x="8750300" y="1824038"/>
          <p14:tracePt t="14185" x="8750300" y="1838325"/>
          <p14:tracePt t="14192" x="8742363" y="1844675"/>
          <p14:tracePt t="14200" x="8728075" y="1858963"/>
          <p14:tracePt t="14206" x="8707438" y="1873250"/>
          <p14:tracePt t="14215" x="8693150" y="1893888"/>
          <p14:tracePt t="14223" x="8672513" y="1908175"/>
          <p14:tracePt t="14231" x="8651875" y="1928813"/>
          <p14:tracePt t="14239" x="8637588" y="1943100"/>
          <p14:tracePt t="14247" x="8623300" y="1963738"/>
          <p14:tracePt t="14255" x="8602663" y="1978025"/>
          <p14:tracePt t="14264" x="8580438" y="2000250"/>
          <p14:tracePt t="14272" x="8559800" y="2027238"/>
          <p14:tracePt t="14281" x="8539163" y="2055813"/>
          <p14:tracePt t="14289" x="8516938" y="2076450"/>
          <p14:tracePt t="14297" x="8496300" y="2105025"/>
          <p14:tracePt t="14306" x="8482013" y="2125663"/>
          <p14:tracePt t="14314" x="8461375" y="2154238"/>
          <p14:tracePt t="14321" x="8447088" y="2182813"/>
          <p14:tracePt t="14330" x="8432800" y="2203450"/>
          <p14:tracePt t="14338" x="8418513" y="2217738"/>
          <p14:tracePt t="14347" x="8397875" y="2238375"/>
          <p14:tracePt t="14354" x="8377238" y="2260600"/>
          <p14:tracePt t="14362" x="8355013" y="2281238"/>
          <p14:tracePt t="14370" x="8328025" y="2301875"/>
          <p14:tracePt t="14379" x="8299450" y="2316163"/>
          <p14:tracePt t="14389" x="8250238" y="2330450"/>
          <p14:tracePt t="14391" x="8201025" y="2351088"/>
          <p14:tracePt t="14399" x="8143875" y="2365375"/>
          <p14:tracePt t="14407" x="8094663" y="2373313"/>
          <p14:tracePt t="14415" x="8059738" y="2379663"/>
          <p14:tracePt t="14423" x="8024813" y="2379663"/>
          <p14:tracePt t="14431" x="7996238" y="2379663"/>
          <p14:tracePt t="14439" x="7975600" y="2379663"/>
          <p14:tracePt t="14449" x="7954963" y="2373313"/>
          <p14:tracePt t="14455" x="7940675" y="2373313"/>
          <p14:tracePt t="14465" x="7932738" y="2373313"/>
          <p14:tracePt t="14472" x="7926388" y="2365375"/>
          <p14:tracePt t="14481" x="7918450" y="2365375"/>
          <p14:tracePt t="14496" x="7918450" y="2359025"/>
          <p14:tracePt t="14588" x="7918450" y="2351088"/>
          <p14:tracePt t="14608" x="7918450" y="2344738"/>
          <p14:tracePt t="14615" x="7918450" y="2338388"/>
          <p14:tracePt t="14624" x="7905750" y="2324100"/>
          <p14:tracePt t="14633" x="7897813" y="2301875"/>
          <p14:tracePt t="14639" x="7891463" y="2287588"/>
          <p14:tracePt t="14647" x="7877175" y="2266950"/>
          <p14:tracePt t="14655" x="7869238" y="2252663"/>
          <p14:tracePt t="14662" x="7862888" y="2246313"/>
          <p14:tracePt t="14671" x="7848600" y="2232025"/>
          <p14:tracePt t="14679" x="7848600" y="2217738"/>
          <p14:tracePt t="14688" x="7842250" y="2211388"/>
          <p14:tracePt t="14697" x="7842250" y="2203450"/>
          <p14:tracePt t="14938" x="7842250" y="2197100"/>
          <p14:tracePt t="14953" x="7856538" y="2182813"/>
          <p14:tracePt t="14962" x="7856538" y="2176463"/>
          <p14:tracePt t="14973" x="7862888" y="2162175"/>
          <p14:tracePt t="14978" x="7869238" y="2139950"/>
          <p14:tracePt t="14985" x="7883525" y="2133600"/>
          <p14:tracePt t="14991" x="7883525" y="2112963"/>
          <p14:tracePt t="14998" x="7891463" y="2098675"/>
          <p14:tracePt t="15006" x="7891463" y="2090738"/>
          <p14:tracePt t="15014" x="7891463" y="2084388"/>
          <p14:tracePt t="15022" x="7891463" y="2076450"/>
          <p14:tracePt t="15030" x="7897813" y="2076450"/>
          <p14:tracePt t="15039" x="7897813" y="2070100"/>
          <p14:tracePt t="15047" x="7905750" y="2070100"/>
          <p14:tracePt t="15055" x="7905750" y="2063750"/>
          <p14:tracePt t="15104" x="7912100" y="2063750"/>
          <p14:tracePt t="15127" x="7918450" y="2063750"/>
          <p14:tracePt t="15160" x="7926388" y="2063750"/>
          <p14:tracePt t="15232" x="7926388" y="2055813"/>
          <p14:tracePt t="15297" x="7932738" y="2055813"/>
          <p14:tracePt t="15306" x="7940675" y="2055813"/>
          <p14:tracePt t="15320" x="7947025" y="2055813"/>
          <p14:tracePt t="15329" x="7961313" y="2063750"/>
          <p14:tracePt t="15337" x="7975600" y="2070100"/>
          <p14:tracePt t="15345" x="7989888" y="2070100"/>
          <p14:tracePt t="15354" x="8004175" y="2076450"/>
          <p14:tracePt t="15360" x="8031163" y="2084388"/>
          <p14:tracePt t="15367" x="8039100" y="2084388"/>
          <p14:tracePt t="15375" x="8059738" y="2084388"/>
          <p14:tracePt t="15383" x="8074025" y="2084388"/>
          <p14:tracePt t="15391" x="8102600" y="2084388"/>
          <p14:tracePt t="15399" x="8116888" y="2076450"/>
          <p14:tracePt t="15407" x="8123238" y="2076450"/>
          <p14:tracePt t="15415" x="8143875" y="2063750"/>
          <p14:tracePt t="15423" x="8166100" y="2049463"/>
          <p14:tracePt t="15432" x="8180388" y="2027238"/>
          <p14:tracePt t="15439" x="8201025" y="2014538"/>
          <p14:tracePt t="15449" x="8235950" y="1978025"/>
          <p14:tracePt t="15456" x="8270875" y="1951038"/>
          <p14:tracePt t="15465" x="8313738" y="1908175"/>
          <p14:tracePt t="15473" x="8362950" y="1873250"/>
          <p14:tracePt t="15480" x="8440738" y="1830388"/>
          <p14:tracePt t="15488" x="8524875" y="1781175"/>
          <p14:tracePt t="15497" x="8594725" y="1725613"/>
          <p14:tracePt t="15504" x="8678863" y="1682750"/>
          <p14:tracePt t="15513" x="8764588" y="1633538"/>
          <p14:tracePt t="15521" x="8820150" y="1590675"/>
          <p14:tracePt t="15529" x="8897938" y="1563688"/>
          <p14:tracePt t="15537" x="8967788" y="1527175"/>
          <p14:tracePt t="15546" x="9037638" y="1500188"/>
          <p14:tracePt t="15555" x="9094788" y="1471613"/>
          <p14:tracePt t="15563" x="9144000" y="1465263"/>
          <p14:tracePt t="15571" x="9207500" y="1450975"/>
          <p14:tracePt t="15579" x="9236075" y="1450975"/>
          <p14:tracePt t="15588" x="9263063" y="1443038"/>
          <p14:tracePt t="15591" x="9291638" y="1443038"/>
          <p14:tracePt t="15599" x="9305925" y="1443038"/>
          <p14:tracePt t="15607" x="9326563" y="1443038"/>
          <p14:tracePt t="15615" x="9340850" y="1450975"/>
          <p14:tracePt t="15623" x="9355138" y="1457325"/>
          <p14:tracePt t="15631" x="9369425" y="1457325"/>
          <p14:tracePt t="15639" x="9383713" y="1465263"/>
          <p14:tracePt t="15647" x="9390063" y="1477963"/>
          <p14:tracePt t="15656" x="9404350" y="1500188"/>
          <p14:tracePt t="15663" x="9418638" y="1506538"/>
          <p14:tracePt t="15671" x="9424988" y="1527175"/>
          <p14:tracePt t="15680" x="9432925" y="1549400"/>
          <p14:tracePt t="15687" x="9447213" y="1563688"/>
          <p14:tracePt t="15695" x="9453563" y="1577975"/>
          <p14:tracePt t="15704" x="9461500" y="1590675"/>
          <p14:tracePt t="15712" x="9467850" y="1598613"/>
          <p14:tracePt t="15720" x="9467850" y="1612900"/>
          <p14:tracePt t="15728" x="9474200" y="1627188"/>
          <p14:tracePt t="15736" x="9474200" y="1633538"/>
          <p14:tracePt t="15750" x="9482138" y="1639888"/>
          <p14:tracePt t="15753" x="9482138" y="1647825"/>
          <p14:tracePt t="15759" x="9488488" y="1662113"/>
          <p14:tracePt t="15766" x="9488488" y="1668463"/>
          <p14:tracePt t="15775" x="9488488" y="1676400"/>
          <p14:tracePt t="15782" x="9488488" y="1689100"/>
          <p14:tracePt t="15790" x="9488488" y="1697038"/>
          <p14:tracePt t="15798" x="9488488" y="1703388"/>
          <p14:tracePt t="15806" x="9482138" y="1711325"/>
          <p14:tracePt t="15814" x="9482138" y="1731963"/>
          <p14:tracePt t="15822" x="9474200" y="1746250"/>
          <p14:tracePt t="15830" x="9474200" y="1760538"/>
          <p14:tracePt t="15838" x="9467850" y="1781175"/>
          <p14:tracePt t="15846" x="9461500" y="1795463"/>
          <p14:tracePt t="15857" x="9453563" y="1824038"/>
          <p14:tracePt t="15865" x="9453563" y="1844675"/>
          <p14:tracePt t="15871" x="9447213" y="1865313"/>
          <p14:tracePt t="15880" x="9439275" y="1887538"/>
          <p14:tracePt t="15888" x="9439275" y="1908175"/>
          <p14:tracePt t="15895" x="9432925" y="1914525"/>
          <p14:tracePt t="15905" x="9432925" y="1922463"/>
          <p14:tracePt t="15912" x="9432925" y="1928813"/>
          <p14:tracePt t="15927" x="9424988" y="1928813"/>
          <p14:tracePt t="15944" x="9410700" y="1893888"/>
          <p14:tracePt t="16250" x="9488488" y="1951038"/>
          <p14:tracePt t="16264" x="9601200" y="2020888"/>
          <p14:tracePt t="16266" x="9728200" y="2090738"/>
          <p14:tracePt t="16273" x="9834563" y="2133600"/>
          <p14:tracePt t="16280" x="9918700" y="2162175"/>
          <p14:tracePt t="16288" x="9996488" y="2182813"/>
          <p14:tracePt t="16296" x="10066338" y="2197100"/>
          <p14:tracePt t="16304" x="10115550" y="2203450"/>
          <p14:tracePt t="16313" x="10171113" y="2203450"/>
          <p14:tracePt t="16322" x="10213975" y="2203450"/>
          <p14:tracePt t="16329" x="10263188" y="2203450"/>
          <p14:tracePt t="16337" x="10312400" y="2197100"/>
          <p14:tracePt t="16345" x="10361613" y="2182813"/>
          <p14:tracePt t="16354" x="10404475" y="2176463"/>
          <p14:tracePt t="16376" x="10474325" y="2139950"/>
          <p14:tracePt t="16580" x="10728325" y="2260600"/>
          <p14:tracePt t="16583" x="10742613" y="2274888"/>
          <p14:tracePt t="16591" x="10755313" y="2281238"/>
          <p14:tracePt t="16598" x="10769600" y="2281238"/>
          <p14:tracePt t="16605" x="10791825" y="2287588"/>
          <p14:tracePt t="16613" x="10798175" y="2295525"/>
          <p14:tracePt t="16622" x="10812463" y="2295525"/>
          <p14:tracePt t="16631" x="10818813" y="2295525"/>
          <p14:tracePt t="16646" x="10826750" y="2295525"/>
          <p14:tracePt t="16655" x="10833100" y="2295525"/>
          <p14:tracePt t="16753" x="10833100" y="2287588"/>
          <p14:tracePt t="16807" x="10841038" y="2287588"/>
          <p14:tracePt t="16833" x="10841038" y="2295525"/>
          <p14:tracePt t="16863" x="10855325" y="2301875"/>
          <p14:tracePt t="16871" x="10861675" y="2316163"/>
          <p14:tracePt t="16887" x="10868025" y="2330450"/>
          <p14:tracePt t="16894" x="10882313" y="2344738"/>
          <p14:tracePt t="16901" x="10890250" y="2351088"/>
          <p14:tracePt t="16910" x="10890250" y="2359025"/>
          <p14:tracePt t="16918" x="10904538" y="2373313"/>
          <p14:tracePt t="16925" x="10910888" y="2379663"/>
          <p14:tracePt t="16935" x="10917238" y="2393950"/>
          <p14:tracePt t="16945" x="10917238" y="2400300"/>
          <p14:tracePt t="16953" x="10925175" y="2408238"/>
          <p14:tracePt t="16961" x="10931525" y="2414588"/>
          <p14:tracePt t="16981" x="10931525" y="2422525"/>
          <p14:tracePt t="17114" x="10925175" y="2422525"/>
          <p14:tracePt t="17123" x="10917238" y="2422525"/>
          <p14:tracePt t="17129" x="10917238" y="2414588"/>
          <p14:tracePt t="17138" x="10910888" y="2408238"/>
          <p14:tracePt t="17145" x="10904538" y="2408238"/>
          <p14:tracePt t="17153" x="10890250" y="2408238"/>
          <p14:tracePt t="17162" x="10875963" y="2408238"/>
          <p14:tracePt t="17170" x="10875963" y="2400300"/>
          <p14:tracePt t="17178" x="10861675" y="2400300"/>
          <p14:tracePt t="17186" x="10855325" y="2393950"/>
          <p14:tracePt t="17194" x="10847388" y="2387600"/>
          <p14:tracePt t="17203" x="10841038" y="2379663"/>
          <p14:tracePt t="17211" x="10826750" y="2359025"/>
          <p14:tracePt t="17404" x="10671175" y="2330450"/>
          <p14:tracePt t="17413" x="10320338" y="2260600"/>
          <p14:tracePt t="17416" x="10115550" y="2225675"/>
          <p14:tracePt t="17423" x="9918700" y="2182813"/>
          <p14:tracePt t="17430" x="9763125" y="2147888"/>
          <p14:tracePt t="17438" x="9609138" y="2125663"/>
          <p14:tracePt t="17446" x="9461500" y="2119313"/>
          <p14:tracePt t="17454" x="9348788" y="2112963"/>
          <p14:tracePt t="17462" x="9242425" y="2112963"/>
          <p14:tracePt t="17472" x="9158288" y="2112963"/>
          <p14:tracePt t="17479" x="9080500" y="2112963"/>
          <p14:tracePt t="17488" x="9024938" y="2112963"/>
          <p14:tracePt t="17496" x="8967788" y="2112963"/>
          <p14:tracePt t="17505" x="8939213" y="2119313"/>
          <p14:tracePt t="17513" x="8904288" y="2119313"/>
          <p14:tracePt t="17520" x="8877300" y="2133600"/>
          <p14:tracePt t="17529" x="8863013" y="2133600"/>
          <p14:tracePt t="17537" x="8848725" y="2139950"/>
          <p14:tracePt t="17546" x="8834438" y="2147888"/>
          <p14:tracePt t="17760" x="8785225" y="2154238"/>
          <p14:tracePt t="17767" x="8721725" y="2162175"/>
          <p14:tracePt t="17775" x="8658225" y="2176463"/>
          <p14:tracePt t="17783" x="8594725" y="2182813"/>
          <p14:tracePt t="17790" x="8539163" y="2197100"/>
          <p14:tracePt t="17798" x="8482013" y="2203450"/>
          <p14:tracePt t="17806" x="8432800" y="2225675"/>
          <p14:tracePt t="17814" x="8397875" y="2225675"/>
          <p14:tracePt t="17822" x="8355013" y="2238375"/>
          <p14:tracePt t="17830" x="8342313" y="2238375"/>
          <p14:tracePt t="17839" x="8328025" y="2238375"/>
          <p14:tracePt t="17846" x="8320088" y="2246313"/>
          <p14:tracePt t="17854" x="8313738" y="2246313"/>
          <p14:tracePt t="17862" x="8305800" y="2246313"/>
          <p14:tracePt t="17905" x="8313738" y="2246313"/>
          <p14:tracePt t="17928" x="8320088" y="2246313"/>
          <p14:tracePt t="17935" x="8334375" y="2238375"/>
          <p14:tracePt t="17952" x="8348663" y="2232025"/>
          <p14:tracePt t="17960" x="8355013" y="2232025"/>
          <p14:tracePt t="17967" x="8377238" y="2232025"/>
          <p14:tracePt t="17975" x="8397875" y="2225675"/>
          <p14:tracePt t="17983" x="8418513" y="2217738"/>
          <p14:tracePt t="17991" x="8447088" y="2217738"/>
          <p14:tracePt t="17999" x="8482013" y="2211388"/>
          <p14:tracePt t="18007" x="8524875" y="2203450"/>
          <p14:tracePt t="18014" x="8588375" y="2203450"/>
          <p14:tracePt t="18022" x="8643938" y="2189163"/>
          <p14:tracePt t="18032" x="8715375" y="2182813"/>
          <p14:tracePt t="18040" x="8777288" y="2182813"/>
          <p14:tracePt t="18048" x="8848725" y="2182813"/>
          <p14:tracePt t="18056" x="8904288" y="2182813"/>
          <p14:tracePt t="18064" x="8982075" y="2189163"/>
          <p14:tracePt t="18072" x="9045575" y="2197100"/>
          <p14:tracePt t="18080" x="9123363" y="2203450"/>
          <p14:tracePt t="18089" x="9193213" y="2211388"/>
          <p14:tracePt t="18096" x="9250363" y="2232025"/>
          <p14:tracePt t="18105" x="9299575" y="2246313"/>
          <p14:tracePt t="18112" x="9334500" y="2252663"/>
          <p14:tracePt t="18122" x="9361488" y="2266950"/>
          <p14:tracePt t="18129" x="9390063" y="2274888"/>
          <p14:tracePt t="18138" x="9404350" y="2287588"/>
          <p14:tracePt t="18147" x="9410700" y="2287588"/>
          <p14:tracePt t="18155" x="9424988" y="2295525"/>
          <p14:tracePt t="18163" x="9432925" y="2295525"/>
          <p14:tracePt t="18171" x="9432925" y="2301875"/>
          <p14:tracePt t="18180" x="9432925" y="2309813"/>
          <p14:tracePt t="18202" x="9439275" y="2316163"/>
          <p14:tracePt t="18224" x="9447213" y="2316163"/>
          <p14:tracePt t="18240" x="9447213" y="2324100"/>
          <p14:tracePt t="18271" x="9447213" y="2330450"/>
          <p14:tracePt t="18287" x="9453563" y="2338388"/>
          <p14:tracePt t="18302" x="9453563" y="2344738"/>
          <p14:tracePt t="18310" x="9461500" y="2351088"/>
          <p14:tracePt t="18420" x="9461500" y="2359025"/>
          <p14:tracePt t="19121" x="9482138" y="2359025"/>
          <p14:tracePt t="19256" x="9488488" y="2359025"/>
          <p14:tracePt t="19262" x="9488488" y="2351088"/>
          <p14:tracePt t="19270" x="9502775" y="2344738"/>
          <p14:tracePt t="19278" x="9510713" y="2344738"/>
          <p14:tracePt t="19286" x="9523413" y="2338388"/>
          <p14:tracePt t="19294" x="9537700" y="2330450"/>
          <p14:tracePt t="19302" x="9559925" y="2316163"/>
          <p14:tracePt t="19310" x="9572625" y="2309813"/>
          <p14:tracePt t="19319" x="9586913" y="2301875"/>
          <p14:tracePt t="19326" x="9609138" y="2295525"/>
          <p14:tracePt t="19334" x="9615488" y="2295525"/>
          <p14:tracePt t="19343" x="9623425" y="2287588"/>
          <p14:tracePt t="19350" x="9629775" y="2281238"/>
          <p14:tracePt t="19358" x="9636125" y="2281238"/>
          <p14:tracePt t="19374" x="9636125" y="2274888"/>
          <p14:tracePt t="19435" x="9644063" y="2274888"/>
          <p14:tracePt t="19440" x="9650413" y="2266950"/>
          <p14:tracePt t="19463" x="9658350" y="2260600"/>
          <p14:tracePt t="19472" x="9664700" y="2260600"/>
          <p14:tracePt t="19489" x="9678988" y="2260600"/>
          <p14:tracePt t="19497" x="9685338" y="2260600"/>
          <p14:tracePt t="19503" x="9699625" y="2260600"/>
          <p14:tracePt t="19511" x="9721850" y="2260600"/>
          <p14:tracePt t="19519" x="9734550" y="2260600"/>
          <p14:tracePt t="19527" x="9748838" y="2260600"/>
          <p14:tracePt t="19535" x="9763125" y="2260600"/>
          <p14:tracePt t="19543" x="9791700" y="2260600"/>
          <p14:tracePt t="19552" x="9820275" y="2260600"/>
          <p14:tracePt t="19558" x="9834563" y="2266950"/>
          <p14:tracePt t="19566" x="9861550" y="2281238"/>
          <p14:tracePt t="19574" x="9890125" y="2281238"/>
          <p14:tracePt t="19582" x="9904413" y="2295525"/>
          <p14:tracePt t="19590" x="9939338" y="2295525"/>
          <p14:tracePt t="19598" x="9959975" y="2309813"/>
          <p14:tracePt t="19606" x="9974263" y="2309813"/>
          <p14:tracePt t="19614" x="9996488" y="2324100"/>
          <p14:tracePt t="19622" x="10009188" y="2324100"/>
          <p14:tracePt t="19630" x="10017125" y="2324100"/>
          <p14:tracePt t="19639" x="10037763" y="2330450"/>
          <p14:tracePt t="19646" x="10037763" y="2338388"/>
          <p14:tracePt t="19654" x="10045700" y="2338388"/>
          <p14:tracePt t="19663" x="10052050" y="2338388"/>
          <p14:tracePt t="19671" x="10058400" y="2344738"/>
          <p14:tracePt t="19817" x="10058400" y="2338388"/>
          <p14:tracePt t="19833" x="10052050" y="2330450"/>
          <p14:tracePt t="19841" x="10052050" y="2324100"/>
          <p14:tracePt t="19847" x="10045700" y="2316163"/>
          <p14:tracePt t="19856" x="10037763" y="2316163"/>
          <p14:tracePt t="19863" x="10031413" y="2309813"/>
          <p14:tracePt t="19871" x="10023475" y="2309813"/>
          <p14:tracePt t="19879" x="10017125" y="2301875"/>
          <p14:tracePt t="19894" x="10009188" y="2301875"/>
          <p14:tracePt t="19984" x="10023475" y="2301875"/>
          <p14:tracePt t="19991" x="10037763" y="2301875"/>
          <p14:tracePt t="19999" x="10052050" y="2316163"/>
          <p14:tracePt t="20007" x="10080625" y="2324100"/>
          <p14:tracePt t="20014" x="10094913" y="2330450"/>
          <p14:tracePt t="20023" x="10115550" y="2351088"/>
          <p14:tracePt t="20030" x="10144125" y="2359025"/>
          <p14:tracePt t="20038" x="10164763" y="2373313"/>
          <p14:tracePt t="20047" x="10185400" y="2393950"/>
          <p14:tracePt t="20055" x="10199688" y="2408238"/>
          <p14:tracePt t="20063" x="10213975" y="2422525"/>
          <p14:tracePt t="20071" x="10234613" y="2422525"/>
          <p14:tracePt t="20080" x="10242550" y="2428875"/>
          <p14:tracePt t="20089" x="10256838" y="2436813"/>
          <p14:tracePt t="20096" x="10269538" y="2443163"/>
          <p14:tracePt t="20111" x="10269538" y="2449513"/>
          <p14:tracePt t="20119" x="10277475" y="2449513"/>
          <p14:tracePt t="20128" x="10283825" y="2449513"/>
          <p14:tracePt t="20183" x="10291763" y="2436813"/>
          <p14:tracePt t="20192" x="10298113" y="2428875"/>
          <p14:tracePt t="20199" x="10298113" y="2422525"/>
          <p14:tracePt t="20207" x="10306050" y="2414588"/>
          <p14:tracePt t="20215" x="10312400" y="2408238"/>
          <p14:tracePt t="20223" x="10320338" y="2400300"/>
          <p14:tracePt t="20231" x="10333038" y="2393950"/>
          <p14:tracePt t="20239" x="10340975" y="2379663"/>
          <p14:tracePt t="20247" x="10347325" y="2379663"/>
          <p14:tracePt t="20255" x="10369550" y="2365375"/>
          <p14:tracePt t="20263" x="10390188" y="2365375"/>
          <p14:tracePt t="20271" x="10404475" y="2365375"/>
          <p14:tracePt t="20281" x="10431463" y="2359025"/>
          <p14:tracePt t="20289" x="10453688" y="2359025"/>
          <p14:tracePt t="20297" x="10474325" y="2359025"/>
          <p14:tracePt t="20304" x="10494963" y="2359025"/>
          <p14:tracePt t="20314" x="10509250" y="2365375"/>
          <p14:tracePt t="20321" x="10537825" y="2373313"/>
          <p14:tracePt t="20330" x="10552113" y="2373313"/>
          <p14:tracePt t="20338" x="10566400" y="2387600"/>
          <p14:tracePt t="20346" x="10587038" y="2387600"/>
          <p14:tracePt t="20354" x="10601325" y="2400300"/>
          <p14:tracePt t="20363" x="10621963" y="2400300"/>
          <p14:tracePt t="20371" x="10642600" y="2408238"/>
          <p14:tracePt t="20379" x="10656888" y="2414588"/>
          <p14:tracePt t="20388" x="10679113" y="2422525"/>
          <p14:tracePt t="20396" x="10693400" y="2428875"/>
          <p14:tracePt t="20399" x="10699750" y="2436813"/>
          <p14:tracePt t="20407" x="10720388" y="2443163"/>
          <p14:tracePt t="20415" x="10728325" y="2443163"/>
          <p14:tracePt t="20424" x="10742613" y="2443163"/>
          <p14:tracePt t="20431" x="10755313" y="2449513"/>
          <p14:tracePt t="20439" x="10755313" y="2457450"/>
          <p14:tracePt t="20447" x="10763250" y="2457450"/>
          <p14:tracePt t="20455" x="10769600" y="2457450"/>
          <p14:tracePt t="20464" x="10777538" y="2449513"/>
          <p14:tracePt t="20472" x="10777538" y="2422525"/>
          <p14:tracePt t="20778" x="10798175" y="2422525"/>
          <p14:tracePt t="20787" x="10818813" y="2422525"/>
          <p14:tracePt t="20794" x="10847388" y="2422525"/>
          <p14:tracePt t="20799" x="10868025" y="2414588"/>
          <p14:tracePt t="20807" x="10896600" y="2408238"/>
          <p14:tracePt t="20815" x="10910888" y="2408238"/>
          <p14:tracePt t="20823" x="10931525" y="2400300"/>
          <p14:tracePt t="20831" x="10939463" y="2400300"/>
          <p14:tracePt t="20842" x="10953750" y="2400300"/>
          <p14:tracePt t="20849" x="10960100" y="2393950"/>
          <p14:tracePt t="20863" x="10966450" y="2387600"/>
          <p14:tracePt t="20872" x="10974388" y="2387600"/>
          <p14:tracePt t="20924" x="10980738" y="2387600"/>
          <p14:tracePt t="20952" x="10988675" y="2387600"/>
          <p14:tracePt t="20985" x="10995025" y="2387600"/>
          <p14:tracePt t="20993" x="11002963" y="2387600"/>
          <p14:tracePt t="21064" x="11009313" y="2387600"/>
          <p14:tracePt t="21146" x="11009313" y="2379663"/>
          <p14:tracePt t="21161" x="11009313" y="2373313"/>
          <p14:tracePt t="21167" x="11009313" y="2365375"/>
          <p14:tracePt t="21177" x="10995025" y="2351088"/>
          <p14:tracePt t="21183" x="10988675" y="2338388"/>
          <p14:tracePt t="21191" x="10980738" y="2324100"/>
          <p14:tracePt t="21198" x="10960100" y="2309813"/>
          <p14:tracePt t="21206" x="10945813" y="2295525"/>
          <p14:tracePt t="21214" x="10931525" y="2281238"/>
          <p14:tracePt t="21222" x="10910888" y="2274888"/>
          <p14:tracePt t="21230" x="10896600" y="2266950"/>
          <p14:tracePt t="21238" x="10882313" y="2252663"/>
          <p14:tracePt t="21247" x="10875963" y="2246313"/>
          <p14:tracePt t="21255" x="10861675" y="2238375"/>
          <p14:tracePt t="21272" x="10855325" y="2238375"/>
          <p14:tracePt t="21287" x="10847388" y="2232025"/>
          <p14:tracePt t="21330" x="10855325" y="2232025"/>
          <p14:tracePt t="21340" x="10868025" y="2232025"/>
          <p14:tracePt t="21344" x="10875963" y="2232025"/>
          <p14:tracePt t="21353" x="10904538" y="2232025"/>
          <p14:tracePt t="21360" x="10925175" y="2246313"/>
          <p14:tracePt t="21372" x="10945813" y="2252663"/>
          <p14:tracePt t="21379" x="10974388" y="2252663"/>
          <p14:tracePt t="21388" x="11002963" y="2260600"/>
          <p14:tracePt t="21391" x="11015663" y="2266950"/>
          <p14:tracePt t="21399" x="11037888" y="2274888"/>
          <p14:tracePt t="21407" x="11044238" y="2274888"/>
          <p14:tracePt t="21423" x="11052175" y="2281238"/>
          <p14:tracePt t="21431" x="11058525" y="2287588"/>
          <p14:tracePt t="21456" x="11052175" y="2287588"/>
          <p14:tracePt t="21466" x="11037888" y="2301875"/>
          <p14:tracePt t="21472" x="11015663" y="2316163"/>
          <p14:tracePt t="21480" x="10995025" y="2324100"/>
          <p14:tracePt t="21488" x="10945813" y="2351088"/>
          <p14:tracePt t="21496" x="10882313" y="2387600"/>
          <p14:tracePt t="21504" x="10798175" y="2422525"/>
          <p14:tracePt t="21514" x="10720388" y="2449513"/>
          <p14:tracePt t="21523" x="10656888" y="2478088"/>
          <p14:tracePt t="21531" x="10587038" y="2506663"/>
          <p14:tracePt t="21538" x="10517188" y="2520950"/>
          <p14:tracePt t="21547" x="10453688" y="2535238"/>
          <p14:tracePt t="21555" x="10396538" y="2555875"/>
          <p14:tracePt t="21563" x="10347325" y="2562225"/>
          <p14:tracePt t="21571" x="10291763" y="2562225"/>
          <p14:tracePt t="21580" x="10248900" y="2562225"/>
          <p14:tracePt t="21587" x="10199688" y="2562225"/>
          <p14:tracePt t="21596" x="10129838" y="2549525"/>
          <p14:tracePt t="21605" x="10058400" y="2535238"/>
          <p14:tracePt t="21608" x="9967913" y="2513013"/>
          <p14:tracePt t="21616" x="9855200" y="2506663"/>
          <p14:tracePt t="21623" x="9756775" y="2486025"/>
          <p14:tracePt t="21631" x="9644063" y="2478088"/>
          <p14:tracePt t="21639" x="9537700" y="2471738"/>
          <p14:tracePt t="21647" x="9432925" y="2471738"/>
          <p14:tracePt t="21655" x="9326563" y="2471738"/>
          <p14:tracePt t="21663" x="9228138" y="2471738"/>
          <p14:tracePt t="21672" x="9129713" y="2471738"/>
          <p14:tracePt t="21680" x="9045575" y="2471738"/>
          <p14:tracePt t="21689" x="8982075" y="2471738"/>
          <p14:tracePt t="21697" x="8926513" y="2471738"/>
          <p14:tracePt t="21704" x="8877300" y="2478088"/>
          <p14:tracePt t="21713" x="8840788" y="2486025"/>
          <p14:tracePt t="21721" x="8820150" y="2492375"/>
          <p14:tracePt t="21915" x="8602663" y="2527300"/>
          <p14:tracePt t="21929" x="7842250" y="2668588"/>
          <p14:tracePt t="21936" x="7383463" y="2801938"/>
          <p14:tracePt t="21943" x="6897688" y="2978150"/>
          <p14:tracePt t="21953" x="6370638" y="3154363"/>
          <p14:tracePt t="21959" x="5842000" y="3344863"/>
          <p14:tracePt t="21967" x="5378450" y="3535363"/>
          <p14:tracePt t="21975" x="4884738" y="3767138"/>
          <p14:tracePt t="21983" x="4462463" y="3963988"/>
          <p14:tracePt t="21991" x="4083050" y="4146550"/>
          <p14:tracePt t="21999" x="3751263" y="4322763"/>
          <p14:tracePt t="22007" x="3484563" y="4443413"/>
          <p14:tracePt t="22015" x="3273425" y="4533900"/>
          <p14:tracePt t="22023" x="3160713" y="4597400"/>
          <p14:tracePt t="22032" x="3068638" y="4632325"/>
          <p14:tracePt t="22039" x="2998788" y="4660900"/>
          <p14:tracePt t="22047" x="2955925" y="4675188"/>
          <p14:tracePt t="22055" x="2921000" y="4695825"/>
          <p14:tracePt t="22065" x="2906713" y="4718050"/>
          <p14:tracePt t="22074" x="2892425" y="4738688"/>
          <p14:tracePt t="22081" x="2892425" y="4767263"/>
          <p14:tracePt t="22089" x="2892425" y="4822825"/>
          <p14:tracePt t="22097" x="2892425" y="4906963"/>
          <p14:tracePt t="22104" x="2892425" y="4970463"/>
          <p14:tracePt t="22113" x="2906713" y="5056188"/>
          <p14:tracePt t="22122" x="2921000" y="5146675"/>
          <p14:tracePt t="22130" x="2935288" y="5259388"/>
          <p14:tracePt t="22139" x="2949575" y="5351463"/>
          <p14:tracePt t="22146" x="2955925" y="5429250"/>
          <p14:tracePt t="22155" x="2970213" y="5499100"/>
          <p14:tracePt t="22163" x="2984500" y="5568950"/>
          <p14:tracePt t="22172" x="2998788" y="5618163"/>
          <p14:tracePt t="22180" x="3027363" y="5654675"/>
          <p14:tracePt t="22183" x="3048000" y="5689600"/>
          <p14:tracePt t="22192" x="3076575" y="5703888"/>
          <p14:tracePt t="22200" x="3117850" y="5703888"/>
          <p14:tracePt t="22207" x="3167063" y="5689600"/>
          <p14:tracePt t="22216" x="3224213" y="5646738"/>
          <p14:tracePt t="22223" x="3265488" y="5597525"/>
          <p14:tracePt t="22232" x="3308350" y="5513388"/>
          <p14:tracePt t="22239" x="3351213" y="5392738"/>
          <p14:tracePt t="22248" x="3365500" y="5316538"/>
          <p14:tracePt t="22255" x="3386138" y="5245100"/>
          <p14:tracePt t="22263" x="3386138" y="5195888"/>
          <p14:tracePt t="22271" x="3378200" y="5168900"/>
          <p14:tracePt t="22282" x="3351213" y="5146675"/>
          <p14:tracePt t="22289" x="3322638" y="5140325"/>
          <p14:tracePt t="22297" x="3287713" y="5140325"/>
          <p14:tracePt t="22304" x="3259138" y="5168900"/>
          <p14:tracePt t="22314" x="3224213" y="5195888"/>
          <p14:tracePt t="22321" x="3189288" y="5259388"/>
          <p14:tracePt t="22330" x="3175000" y="5316538"/>
          <p14:tracePt t="22337" x="3175000" y="5386388"/>
          <p14:tracePt t="22346" x="3181350" y="5456238"/>
          <p14:tracePt t="22354" x="3203575" y="5513388"/>
          <p14:tracePt t="22363" x="3252788" y="5568950"/>
          <p14:tracePt t="22371" x="3308350" y="5611813"/>
          <p14:tracePt t="22379" x="3365500" y="5626100"/>
          <p14:tracePt t="22387" x="3421063" y="5626100"/>
          <p14:tracePt t="22396" x="3484563" y="5605463"/>
          <p14:tracePt t="22399" x="3548063" y="5562600"/>
          <p14:tracePt t="22407" x="3597275" y="5492750"/>
          <p14:tracePt t="22415" x="3638550" y="5392738"/>
          <p14:tracePt t="22424" x="3646488" y="5308600"/>
          <p14:tracePt t="22431" x="3646488" y="5238750"/>
          <p14:tracePt t="22439" x="3625850" y="5175250"/>
          <p14:tracePt t="22447" x="3597275" y="5140325"/>
          <p14:tracePt t="22456" x="3548063" y="5111750"/>
          <p14:tracePt t="22463" x="3498850" y="5097463"/>
          <p14:tracePt t="22472" x="3441700" y="5097463"/>
          <p14:tracePt t="22481" x="3378200" y="5097463"/>
          <p14:tracePt t="22488" x="3322638" y="5111750"/>
          <p14:tracePt t="22497" x="3279775" y="5140325"/>
          <p14:tracePt t="22505" x="3252788" y="5154613"/>
          <p14:tracePt t="22515" x="3244850" y="5168900"/>
          <p14:tracePt t="22523" x="3238500" y="5181600"/>
          <p14:tracePt t="22530" x="3238500" y="5203825"/>
          <p14:tracePt t="22538" x="3259138" y="5230813"/>
          <p14:tracePt t="22547" x="3308350" y="5253038"/>
          <p14:tracePt t="22554" x="3378200" y="5280025"/>
          <p14:tracePt t="22599" x="4583113" y="5160963"/>
          <p14:tracePt t="22603" x="4835525" y="5062538"/>
          <p14:tracePt t="22606" x="5095875" y="4964113"/>
          <p14:tracePt t="22615" x="5349875" y="4794250"/>
          <p14:tracePt t="22630" x="5989638" y="4365625"/>
          <p14:tracePt t="22638" x="6264275" y="4183063"/>
          <p14:tracePt t="22647" x="6538913" y="3984625"/>
          <p14:tracePt t="22654" x="6799263" y="3767138"/>
          <p14:tracePt t="22662" x="7081838" y="3548063"/>
          <p14:tracePt t="22671" x="7334250" y="3351213"/>
          <p14:tracePt t="22679" x="7567613" y="3197225"/>
          <p14:tracePt t="22688" x="7750175" y="3062288"/>
          <p14:tracePt t="22695" x="7877175" y="2963863"/>
          <p14:tracePt t="22703" x="7967663" y="2894013"/>
          <p14:tracePt t="22713" x="8045450" y="2836863"/>
          <p14:tracePt t="22718" x="8116888" y="2795588"/>
          <p14:tracePt t="22727" x="8186738" y="2767013"/>
          <p14:tracePt t="22735" x="8250238" y="2732088"/>
          <p14:tracePt t="22744" x="8320088" y="2717800"/>
          <p14:tracePt t="22752" x="8397875" y="2697163"/>
          <p14:tracePt t="22759" x="8453438" y="2697163"/>
          <p14:tracePt t="22767" x="8531225" y="2697163"/>
          <p14:tracePt t="22775" x="8615363" y="2711450"/>
          <p14:tracePt t="22783" x="8693150" y="2724150"/>
          <p14:tracePt t="22793" x="8777288" y="2746375"/>
          <p14:tracePt t="22799" x="8855075" y="2774950"/>
          <p14:tracePt t="22807" x="8926513" y="2787650"/>
          <p14:tracePt t="22815" x="8988425" y="2809875"/>
          <p14:tracePt t="22824" x="9024938" y="2816225"/>
          <p14:tracePt t="22831" x="9051925" y="2824163"/>
          <p14:tracePt t="22839" x="9059863" y="2824163"/>
          <p14:tracePt t="22847" x="9074150" y="2824163"/>
          <p14:tracePt t="22855" x="9080500" y="2830513"/>
          <p14:tracePt t="22896" x="9080500" y="2816225"/>
          <p14:tracePt t="22904" x="9066213" y="2809875"/>
          <p14:tracePt t="22911" x="9051925" y="2795588"/>
          <p14:tracePt t="22919" x="9051925" y="2774950"/>
          <p14:tracePt t="22927" x="9037638" y="2760663"/>
          <p14:tracePt t="22935" x="9024938" y="2752725"/>
          <p14:tracePt t="22942" x="9002713" y="2738438"/>
          <p14:tracePt t="22952" x="8996363" y="2732088"/>
          <p14:tracePt t="22959" x="8982075" y="2724150"/>
          <p14:tracePt t="22967" x="8975725" y="2724150"/>
          <p14:tracePt t="22974" x="8961438" y="2717800"/>
          <p14:tracePt t="22982" x="8939213" y="2711450"/>
          <p14:tracePt t="22990" x="8926513" y="2711450"/>
          <p14:tracePt t="22998" x="8890000" y="2703513"/>
          <p14:tracePt t="23006" x="8855075" y="2697163"/>
          <p14:tracePt t="23014" x="8805863" y="2697163"/>
          <p14:tracePt t="23023" x="8756650" y="2689225"/>
          <p14:tracePt t="23031" x="8701088" y="2668588"/>
          <p14:tracePt t="23039" x="8629650" y="2668588"/>
          <p14:tracePt t="23049" x="8559800" y="2662238"/>
          <p14:tracePt t="23055" x="8502650" y="2654300"/>
          <p14:tracePt t="23063" x="8461375" y="2654300"/>
          <p14:tracePt t="23072" x="8426450" y="2654300"/>
          <p14:tracePt t="23080" x="8391525" y="2654300"/>
          <p14:tracePt t="23089" x="8362950" y="2654300"/>
          <p14:tracePt t="23096" x="8355013" y="2654300"/>
          <p14:tracePt t="23104" x="8328025" y="2654300"/>
          <p14:tracePt t="23112" x="8313738" y="2654300"/>
          <p14:tracePt t="23121" x="8299450" y="2654300"/>
          <p14:tracePt t="23132" x="8278813" y="2662238"/>
          <p14:tracePt t="23137" x="8264525" y="2668588"/>
          <p14:tracePt t="23145" x="8242300" y="2674938"/>
          <p14:tracePt t="23154" x="8229600" y="2689225"/>
          <p14:tracePt t="23162" x="8215313" y="2703513"/>
          <p14:tracePt t="23171" x="8193088" y="2717800"/>
          <p14:tracePt t="23179" x="8172450" y="2724150"/>
          <p14:tracePt t="23188" x="8158163" y="2738438"/>
          <p14:tracePt t="23195" x="8151813" y="2752725"/>
          <p14:tracePt t="23205" x="8143875" y="2760663"/>
          <p14:tracePt t="23206" x="8129588" y="2774950"/>
          <p14:tracePt t="23214" x="8123238" y="2781300"/>
          <p14:tracePt t="23223" x="8116888" y="2787650"/>
          <p14:tracePt t="23230" x="8116888" y="2795588"/>
          <p14:tracePt t="23238" x="8102600" y="2795588"/>
          <p14:tracePt t="23248" x="8102600" y="2801938"/>
          <p14:tracePt t="23386" x="8102600" y="2809875"/>
          <p14:tracePt t="23986" x="8116888" y="2809875"/>
          <p14:tracePt t="23995" x="8123238" y="2809875"/>
          <p14:tracePt t="24002" x="8137525" y="2809875"/>
          <p14:tracePt t="24007" x="8151813" y="2816225"/>
          <p14:tracePt t="24015" x="8166100" y="2816225"/>
          <p14:tracePt t="24023" x="8180388" y="2824163"/>
          <p14:tracePt t="24031" x="8186738" y="2830513"/>
          <p14:tracePt t="24039" x="8193088" y="2830513"/>
          <p14:tracePt t="24047" x="8201025" y="2836863"/>
          <p14:tracePt t="24054" x="8207375" y="2844800"/>
          <p14:tracePt t="24063" x="8215313" y="2851150"/>
          <p14:tracePt t="24113" x="8215313" y="2859088"/>
          <p14:tracePt t="24249" x="8215313" y="2865438"/>
          <p14:tracePt t="24779" x="8235950" y="2865438"/>
          <p14:tracePt t="24795" x="8264525" y="2844800"/>
          <p14:tracePt t="24802" x="8299450" y="2830513"/>
          <p14:tracePt t="24808" x="8348663" y="2816225"/>
          <p14:tracePt t="24815" x="8397875" y="2787650"/>
          <p14:tracePt t="24823" x="8461375" y="2781300"/>
          <p14:tracePt t="24832" x="8531225" y="2752725"/>
          <p14:tracePt t="24839" x="8609013" y="2738438"/>
          <p14:tracePt t="24846" x="8693150" y="2732088"/>
          <p14:tracePt t="24855" x="8750300" y="2717800"/>
          <p14:tracePt t="24863" x="8820150" y="2711450"/>
          <p14:tracePt t="24872" x="8863013" y="2711450"/>
          <p14:tracePt t="24879" x="8912225" y="2711450"/>
          <p14:tracePt t="24888" x="8947150" y="2717800"/>
          <p14:tracePt t="24895" x="8967788" y="2724150"/>
          <p14:tracePt t="24906" x="8988425" y="2724150"/>
          <p14:tracePt t="24913" x="9002713" y="2732088"/>
          <p14:tracePt t="24922" x="9010650" y="2738438"/>
          <p14:tracePt t="24929" x="9017000" y="2738438"/>
          <p14:tracePt t="25209" x="9066213" y="2738438"/>
          <p14:tracePt t="25218" x="9150350" y="2752725"/>
          <p14:tracePt t="25226" x="9207500" y="2760663"/>
          <p14:tracePt t="25233" x="9285288" y="2774950"/>
          <p14:tracePt t="25240" x="9348788" y="2774950"/>
          <p14:tracePt t="25247" x="9404350" y="2781300"/>
          <p14:tracePt t="25255" x="9439275" y="2787650"/>
          <p14:tracePt t="25262" x="9467850" y="2787650"/>
          <p14:tracePt t="25271" x="9488488" y="2787650"/>
          <p14:tracePt t="25282" x="9502775" y="2787650"/>
          <p14:tracePt t="25295" x="9517063" y="2787650"/>
          <p14:tracePt t="25319" x="9523413" y="2787650"/>
          <p14:tracePt t="25499" x="9523413" y="2795588"/>
          <p14:tracePt t="25633" x="9531350" y="2795588"/>
          <p14:tracePt t="25643" x="9537700" y="2795588"/>
          <p14:tracePt t="25656" x="9551988" y="2795588"/>
          <p14:tracePt t="25664" x="9572625" y="2795588"/>
          <p14:tracePt t="25674" x="9609138" y="2795588"/>
          <p14:tracePt t="25681" x="9664700" y="2795588"/>
          <p14:tracePt t="25689" x="9721850" y="2795588"/>
          <p14:tracePt t="25697" x="9785350" y="2781300"/>
          <p14:tracePt t="25705" x="9861550" y="2781300"/>
          <p14:tracePt t="25714" x="9918700" y="2774950"/>
          <p14:tracePt t="25722" x="9974263" y="2774950"/>
          <p14:tracePt t="25730" x="10045700" y="2767013"/>
          <p14:tracePt t="25738" x="10101263" y="2767013"/>
          <p14:tracePt t="25746" x="10150475" y="2767013"/>
          <p14:tracePt t="25756" x="10193338" y="2760663"/>
          <p14:tracePt t="25766" x="10242550" y="2760663"/>
          <p14:tracePt t="25770" x="10277475" y="2760663"/>
          <p14:tracePt t="25781" x="10312400" y="2760663"/>
          <p14:tracePt t="25783" x="10326688" y="2760663"/>
          <p14:tracePt t="25794" x="10355263" y="2760663"/>
          <p14:tracePt t="25800" x="10361613" y="2760663"/>
          <p14:tracePt t="25808" x="10382250" y="2760663"/>
          <p14:tracePt t="25815" x="10396538" y="2760663"/>
          <p14:tracePt t="25823" x="10404475" y="2760663"/>
          <p14:tracePt t="25832" x="10418763" y="2767013"/>
          <p14:tracePt t="25839" x="10431463" y="2767013"/>
          <p14:tracePt t="25847" x="10439400" y="2767013"/>
          <p14:tracePt t="25856" x="10445750" y="2767013"/>
          <p14:tracePt t="25864" x="10453688" y="2767013"/>
          <p14:tracePt t="25872" x="10460038" y="2767013"/>
          <p14:tracePt t="25896" x="10460038" y="2774950"/>
          <p14:tracePt t="25920" x="10467975" y="2774950"/>
          <p14:tracePt t="25936" x="10474325" y="2774950"/>
          <p14:tracePt t="25952" x="10488613" y="2774950"/>
          <p14:tracePt t="25959" x="10502900" y="2774950"/>
          <p14:tracePt t="25967" x="10509250" y="2774950"/>
          <p14:tracePt t="25974" x="10531475" y="2774950"/>
          <p14:tracePt t="25982" x="10544175" y="2781300"/>
          <p14:tracePt t="25990" x="10558463" y="2787650"/>
          <p14:tracePt t="25998" x="10587038" y="2795588"/>
          <p14:tracePt t="26006" x="10601325" y="2801938"/>
          <p14:tracePt t="26014" x="10629900" y="2801938"/>
          <p14:tracePt t="26022" x="10642600" y="2816225"/>
          <p14:tracePt t="26030" x="10664825" y="2830513"/>
          <p14:tracePt t="26038" x="10685463" y="2836863"/>
          <p14:tracePt t="26047" x="10699750" y="2859088"/>
          <p14:tracePt t="26055" x="10720388" y="2865438"/>
          <p14:tracePt t="26064" x="10728325" y="2879725"/>
          <p14:tracePt t="26071" x="10742613" y="2894013"/>
          <p14:tracePt t="26079" x="10755313" y="2908300"/>
          <p14:tracePt t="26088" x="10769600" y="2922588"/>
          <p14:tracePt t="26097" x="10777538" y="2936875"/>
          <p14:tracePt t="26105" x="10783888" y="2949575"/>
          <p14:tracePt t="26113" x="10798175" y="2949575"/>
          <p14:tracePt t="26123" x="10798175" y="2957513"/>
          <p14:tracePt t="26129" x="10804525" y="2971800"/>
          <p14:tracePt t="26201" x="10804525" y="2986088"/>
          <p14:tracePt t="26211" x="10791825" y="2986088"/>
          <p14:tracePt t="26215" x="10769600" y="2992438"/>
          <p14:tracePt t="26224" x="10728325" y="3006725"/>
          <p14:tracePt t="26231" x="10685463" y="3021013"/>
          <p14:tracePt t="26238" x="10621963" y="3035300"/>
          <p14:tracePt t="26246" x="10566400" y="3041650"/>
          <p14:tracePt t="26254" x="10509250" y="3048000"/>
          <p14:tracePt t="26262" x="10460038" y="3055938"/>
          <p14:tracePt t="26270" x="10410825" y="3055938"/>
          <p14:tracePt t="26279" x="10369550" y="3055938"/>
          <p14:tracePt t="26287" x="10320338" y="3055938"/>
          <p14:tracePt t="26297" x="10269538" y="3048000"/>
          <p14:tracePt t="26303" x="10228263" y="3041650"/>
          <p14:tracePt t="26312" x="10179050" y="3035300"/>
          <p14:tracePt t="26321" x="10144125" y="3027363"/>
          <p14:tracePt t="26330" x="10115550" y="3021013"/>
          <p14:tracePt t="26340" x="10094913" y="3013075"/>
          <p14:tracePt t="26348" x="10080625" y="3006725"/>
          <p14:tracePt t="26355" x="10066338" y="2998788"/>
          <p14:tracePt t="26363" x="10058400" y="2992438"/>
          <p14:tracePt t="26372" x="10052050" y="2986088"/>
          <p14:tracePt t="26375" x="10045700" y="2978150"/>
          <p14:tracePt t="26386" x="10045700" y="2971800"/>
          <p14:tracePt t="26392" x="10037763" y="2957513"/>
          <p14:tracePt t="26400" x="10037763" y="2949575"/>
          <p14:tracePt t="26408" x="10037763" y="2936875"/>
          <p14:tracePt t="26416" x="10037763" y="2922588"/>
          <p14:tracePt t="26424" x="10045700" y="2886075"/>
          <p14:tracePt t="26730" x="10072688" y="2886075"/>
          <p14:tracePt t="26746" x="10121900" y="2886075"/>
          <p14:tracePt t="26748" x="10158413" y="2894013"/>
          <p14:tracePt t="26751" x="10185400" y="2900363"/>
          <p14:tracePt t="26760" x="10220325" y="2908300"/>
          <p14:tracePt t="26767" x="10248900" y="2914650"/>
          <p14:tracePt t="26775" x="10269538" y="2914650"/>
          <p14:tracePt t="26783" x="10277475" y="2914650"/>
          <p14:tracePt t="26792" x="10291763" y="2922588"/>
          <p14:tracePt t="26799" x="10298113" y="2922588"/>
          <p14:tracePt t="26807" x="10306050" y="2928938"/>
          <p14:tracePt t="26814" x="10312400" y="2928938"/>
          <p14:tracePt t="26831" x="10312400" y="2936875"/>
          <p14:tracePt t="26907" x="10291763" y="2936875"/>
          <p14:tracePt t="26921" x="10199688" y="2949575"/>
          <p14:tracePt t="26928" x="10144125" y="2949575"/>
          <p14:tracePt t="26936" x="10058400" y="2949575"/>
          <p14:tracePt t="26943" x="9982200" y="2949575"/>
          <p14:tracePt t="26950" x="9883775" y="2949575"/>
          <p14:tracePt t="26959" x="9771063" y="2936875"/>
          <p14:tracePt t="26971" x="9644063" y="2936875"/>
          <p14:tracePt t="26978" x="9467850" y="2900363"/>
          <p14:tracePt t="26982" x="9250363" y="2879725"/>
          <p14:tracePt t="26990" x="9010650" y="2851150"/>
          <p14:tracePt t="26998" x="8728075" y="2824163"/>
          <p14:tracePt t="27006" x="8426450" y="2809875"/>
          <p14:tracePt t="27014" x="8137525" y="2781300"/>
          <p14:tracePt t="27022" x="7883525" y="2767013"/>
          <p14:tracePt t="27030" x="7631113" y="2767013"/>
          <p14:tracePt t="27038" x="7446963" y="2767013"/>
          <p14:tracePt t="27046" x="7285038" y="2767013"/>
          <p14:tracePt t="27055" x="7145338" y="2767013"/>
          <p14:tracePt t="27062" x="7046913" y="2767013"/>
          <p14:tracePt t="27070" x="6961188" y="2760663"/>
          <p14:tracePt t="27081" x="6905625" y="2752725"/>
          <p14:tracePt t="27089" x="6870700" y="2752725"/>
          <p14:tracePt t="27097" x="6842125" y="2752725"/>
          <p14:tracePt t="27105" x="6835775" y="2752725"/>
          <p14:tracePt t="27113" x="6827838" y="2752725"/>
          <p14:tracePt t="27324" x="6877050" y="2752725"/>
          <p14:tracePt t="27338" x="6969125" y="2752725"/>
          <p14:tracePt t="27339" x="7067550" y="2760663"/>
          <p14:tracePt t="27346" x="7172325" y="2767013"/>
          <p14:tracePt t="27352" x="7272338" y="2767013"/>
          <p14:tracePt t="27359" x="7377113" y="2774950"/>
          <p14:tracePt t="27367" x="7461250" y="2781300"/>
          <p14:tracePt t="27375" x="7567613" y="2781300"/>
          <p14:tracePt t="27383" x="7645400" y="2795588"/>
          <p14:tracePt t="27391" x="7735888" y="2809875"/>
          <p14:tracePt t="27399" x="7807325" y="2809875"/>
          <p14:tracePt t="27407" x="7877175" y="2824163"/>
          <p14:tracePt t="27415" x="7912100" y="2830513"/>
          <p14:tracePt t="27424" x="7932738" y="2830513"/>
          <p14:tracePt t="27431" x="7961313" y="2836863"/>
          <p14:tracePt t="27439" x="7981950" y="2836863"/>
          <p14:tracePt t="27456" x="7989888" y="2836863"/>
          <p14:tracePt t="27463" x="7996238" y="2844800"/>
          <p14:tracePt t="27488" x="8004175" y="2844800"/>
          <p14:tracePt t="27497" x="8004175" y="2851150"/>
          <p14:tracePt t="27681" x="8004175" y="2859088"/>
          <p14:tracePt t="27761" x="8004175" y="2865438"/>
          <p14:tracePt t="28097" x="8004175" y="2894013"/>
          <p14:tracePt t="28107" x="8004175" y="2928938"/>
          <p14:tracePt t="28113" x="8004175" y="2971800"/>
          <p14:tracePt t="28121" x="8004175" y="3021013"/>
          <p14:tracePt t="28130" x="8004175" y="3076575"/>
          <p14:tracePt t="28137" x="8004175" y="3125788"/>
          <p14:tracePt t="28145" x="7996238" y="3182938"/>
          <p14:tracePt t="28154" x="7996238" y="3203575"/>
          <p14:tracePt t="28162" x="7996238" y="3238500"/>
          <p14:tracePt t="28170" x="7996238" y="3267075"/>
          <p14:tracePt t="28179" x="7996238" y="3281363"/>
          <p14:tracePt t="28187" x="7996238" y="3309938"/>
          <p14:tracePt t="28196" x="7996238" y="3316288"/>
          <p14:tracePt t="28199" x="7989888" y="3330575"/>
          <p14:tracePt t="28207" x="7989888" y="3351213"/>
          <p14:tracePt t="28215" x="7989888" y="3359150"/>
          <p14:tracePt t="28224" x="7975600" y="3365500"/>
          <p14:tracePt t="28232" x="7975600" y="3379788"/>
          <p14:tracePt t="28239" x="7961313" y="3386138"/>
          <p14:tracePt t="28247" x="7954963" y="3400425"/>
          <p14:tracePt t="28255" x="7954963" y="3408363"/>
          <p14:tracePt t="28271" x="7947025" y="3408363"/>
          <p14:tracePt t="28280" x="7940675" y="3408363"/>
          <p14:tracePt t="28361" x="7940675" y="3400425"/>
          <p14:tracePt t="28370" x="7940675" y="3394075"/>
          <p14:tracePt t="28378" x="7940675" y="3365500"/>
          <p14:tracePt t="28383" x="7940675" y="3344863"/>
          <p14:tracePt t="28391" x="7940675" y="3302000"/>
          <p14:tracePt t="28399" x="7940675" y="3232150"/>
          <p14:tracePt t="28407" x="7940675" y="3154363"/>
          <p14:tracePt t="28415" x="7947025" y="3070225"/>
          <p14:tracePt t="28423" x="7954963" y="2992438"/>
          <p14:tracePt t="28431" x="7961313" y="2914650"/>
          <p14:tracePt t="28439" x="7967663" y="2851150"/>
          <p14:tracePt t="28447" x="7989888" y="2795588"/>
          <p14:tracePt t="28455" x="7996238" y="2746375"/>
          <p14:tracePt t="28465" x="8010525" y="2697163"/>
          <p14:tracePt t="28471" x="8018463" y="2674938"/>
          <p14:tracePt t="28479" x="8024813" y="2633663"/>
          <p14:tracePt t="28488" x="8039100" y="2605088"/>
          <p14:tracePt t="28496" x="8039100" y="2590800"/>
          <p14:tracePt t="28504" x="8045450" y="2576513"/>
          <p14:tracePt t="28512" x="8045450" y="2570163"/>
          <p14:tracePt t="28520" x="8053388" y="2555875"/>
          <p14:tracePt t="28530" x="8053388" y="2549525"/>
          <p14:tracePt t="28552" x="8045450" y="2541588"/>
          <p14:tracePt t="28568" x="8045450" y="2535238"/>
          <p14:tracePt t="28576" x="8039100" y="2535238"/>
          <p14:tracePt t="28584" x="8024813" y="2520950"/>
          <p14:tracePt t="28591" x="8018463" y="2520950"/>
          <p14:tracePt t="28599" x="8004175" y="2513013"/>
          <p14:tracePt t="28607" x="7989888" y="2506663"/>
          <p14:tracePt t="28615" x="7975600" y="2506663"/>
          <p14:tracePt t="28623" x="7967663" y="2506663"/>
          <p14:tracePt t="28630" x="7961313" y="2506663"/>
          <p14:tracePt t="28639" x="7954963" y="2506663"/>
          <p14:tracePt t="28646" x="7954963" y="2513013"/>
          <p14:tracePt t="28672" x="7954963" y="2520950"/>
          <p14:tracePt t="28681" x="7947025" y="2527300"/>
          <p14:tracePt t="28688" x="7940675" y="2541588"/>
          <p14:tracePt t="28696" x="7932738" y="2562225"/>
          <p14:tracePt t="28704" x="7932738" y="2584450"/>
          <p14:tracePt t="28712" x="7932738" y="2613025"/>
          <p14:tracePt t="28722" x="7932738" y="2647950"/>
          <p14:tracePt t="28729" x="7932738" y="2682875"/>
          <p14:tracePt t="28737" x="7932738" y="2717800"/>
          <p14:tracePt t="28746" x="7932738" y="2738438"/>
          <p14:tracePt t="28756" x="7932738" y="2760663"/>
          <p14:tracePt t="28760" x="7940675" y="2774950"/>
          <p14:tracePt t="28768" x="7947025" y="2795588"/>
          <p14:tracePt t="28776" x="7947025" y="2809875"/>
          <p14:tracePt t="28783" x="7954963" y="2816225"/>
          <p14:tracePt t="28791" x="7954963" y="2824163"/>
          <p14:tracePt t="28799" x="7961313" y="2830513"/>
          <p14:tracePt t="28858" x="7954963" y="2830513"/>
          <p14:tracePt t="28955" x="7954963" y="2836863"/>
          <p14:tracePt t="28962" x="7947025" y="2844800"/>
          <p14:tracePt t="28968" x="7940675" y="2859088"/>
          <p14:tracePt t="28977" x="7932738" y="2873375"/>
          <p14:tracePt t="28984" x="7926388" y="2886075"/>
          <p14:tracePt t="28991" x="7912100" y="2914650"/>
          <p14:tracePt t="28998" x="7912100" y="2936875"/>
          <p14:tracePt t="29006" x="7905750" y="2957513"/>
          <p14:tracePt t="29015" x="7891463" y="2986088"/>
          <p14:tracePt t="29023" x="7883525" y="3006725"/>
          <p14:tracePt t="29030" x="7869238" y="3027363"/>
          <p14:tracePt t="29039" x="7862888" y="3041650"/>
          <p14:tracePt t="29047" x="7856538" y="3062288"/>
          <p14:tracePt t="29055" x="7842250" y="3090863"/>
          <p14:tracePt t="29063" x="7834313" y="3111500"/>
          <p14:tracePt t="29071" x="7827963" y="3119438"/>
          <p14:tracePt t="29079" x="7813675" y="3133725"/>
          <p14:tracePt t="29089" x="7807325" y="3154363"/>
          <p14:tracePt t="29097" x="7799388" y="3160713"/>
          <p14:tracePt t="29106" x="7793038" y="3175000"/>
          <p14:tracePt t="29112" x="7785100" y="3189288"/>
          <p14:tracePt t="29127" x="7778750" y="3203575"/>
          <p14:tracePt t="29144" x="7770813" y="3203575"/>
          <p14:tracePt t="29152" x="7770813" y="3211513"/>
          <p14:tracePt t="29426" x="7770813" y="3246438"/>
          <p14:tracePt t="29437" x="7770813" y="3281363"/>
          <p14:tracePt t="29440" x="7770813" y="3316288"/>
          <p14:tracePt t="29448" x="7770813" y="3351213"/>
          <p14:tracePt t="29457" x="7770813" y="3379788"/>
          <p14:tracePt t="29465" x="7764463" y="3394075"/>
          <p14:tracePt t="29472" x="7764463" y="3414713"/>
          <p14:tracePt t="29479" x="7756525" y="3429000"/>
          <p14:tracePt t="29489" x="7756525" y="3435350"/>
          <p14:tracePt t="29497" x="7743825" y="3449638"/>
          <p14:tracePt t="29505" x="7735888" y="3449638"/>
          <p14:tracePt t="29514" x="7721600" y="3457575"/>
          <p14:tracePt t="29521" x="7707313" y="3463925"/>
          <p14:tracePt t="29532" x="7694613" y="3463925"/>
          <p14:tracePt t="29538" x="7672388" y="3449638"/>
          <p14:tracePt t="29547" x="7645400" y="3435350"/>
          <p14:tracePt t="29554" x="7616825" y="3408363"/>
          <p14:tracePt t="29564" x="7573963" y="3365500"/>
          <p14:tracePt t="29571" x="7532688" y="3330575"/>
          <p14:tracePt t="29581" x="7504113" y="3302000"/>
          <p14:tracePt t="29583" x="7475538" y="3281363"/>
          <p14:tracePt t="29592" x="7454900" y="3260725"/>
          <p14:tracePt t="29599" x="7432675" y="3246438"/>
          <p14:tracePt t="29607" x="7419975" y="3232150"/>
          <p14:tracePt t="29615" x="7412038" y="3224213"/>
          <p14:tracePt t="29623" x="7405688" y="3224213"/>
          <p14:tracePt t="29631" x="7397750" y="3217863"/>
          <p14:tracePt t="29676" x="7405688" y="3217863"/>
          <p14:tracePt t="29684" x="7412038" y="3224213"/>
          <p14:tracePt t="29689" x="7432675" y="3246438"/>
          <p14:tracePt t="29696" x="7461250" y="3273425"/>
          <p14:tracePt t="29704" x="7504113" y="3309938"/>
          <p14:tracePt t="29711" x="7545388" y="3351213"/>
          <p14:tracePt t="29720" x="7594600" y="3394075"/>
          <p14:tracePt t="29729" x="7637463" y="3422650"/>
          <p14:tracePt t="29737" x="7700963" y="3443288"/>
          <p14:tracePt t="29747" x="7735888" y="3449638"/>
          <p14:tracePt t="29754" x="7770813" y="3449638"/>
          <p14:tracePt t="29763" x="7820025" y="3429000"/>
          <p14:tracePt t="29771" x="7869238" y="3400425"/>
          <p14:tracePt t="29781" x="7918450" y="3351213"/>
          <p14:tracePt t="29787" x="7967663" y="3302000"/>
          <p14:tracePt t="29797" x="7996238" y="3252788"/>
          <p14:tracePt t="29799" x="8024813" y="3189288"/>
          <p14:tracePt t="29807" x="8024813" y="3111500"/>
          <p14:tracePt t="29815" x="8004175" y="3041650"/>
          <p14:tracePt t="29823" x="7967663" y="2971800"/>
          <p14:tracePt t="29831" x="7918450" y="2914650"/>
          <p14:tracePt t="29840" x="7834313" y="2859088"/>
          <p14:tracePt t="29847" x="7743825" y="2824163"/>
          <p14:tracePt t="29855" x="7623175" y="2795588"/>
          <p14:tracePt t="29863" x="7510463" y="2787650"/>
          <p14:tracePt t="29873" x="7412038" y="2787650"/>
          <p14:tracePt t="29881" x="7299325" y="2795588"/>
          <p14:tracePt t="29888" x="7194550" y="2824163"/>
          <p14:tracePt t="29897" x="7102475" y="2865438"/>
          <p14:tracePt t="29905" x="7018338" y="2908300"/>
          <p14:tracePt t="29913" x="6969125" y="2943225"/>
          <p14:tracePt t="29920" x="6934200" y="2986088"/>
          <p14:tracePt t="29928" x="6905625" y="3013075"/>
          <p14:tracePt t="29937" x="6897688" y="3041650"/>
          <p14:tracePt t="29945" x="6905625" y="3062288"/>
          <p14:tracePt t="29955" x="6934200" y="3090863"/>
          <p14:tracePt t="29961" x="6983413" y="3111500"/>
          <p14:tracePt t="29970" x="7053263" y="3148013"/>
          <p14:tracePt t="29979" x="7159625" y="3175000"/>
          <p14:tracePt t="29987" x="7272338" y="3189288"/>
          <p14:tracePt t="29995" x="7391400" y="3189288"/>
          <p14:tracePt t="30005" x="7532688" y="3182938"/>
          <p14:tracePt t="30007" x="7637463" y="3168650"/>
          <p14:tracePt t="30015" x="7735888" y="3140075"/>
          <p14:tracePt t="30024" x="7820025" y="3098800"/>
          <p14:tracePt t="30031" x="7891463" y="3062288"/>
          <p14:tracePt t="30039" x="7926388" y="3027363"/>
          <p14:tracePt t="30046" x="7947025" y="2992438"/>
          <p14:tracePt t="30056" x="7954963" y="2949575"/>
          <p14:tracePt t="30063" x="7947025" y="2922588"/>
          <p14:tracePt t="30073" x="7918450" y="2879725"/>
          <p14:tracePt t="30080" x="7877175" y="2844800"/>
          <p14:tracePt t="30088" x="7807325" y="2824163"/>
          <p14:tracePt t="30098" x="7715250" y="2801938"/>
          <p14:tracePt t="30104" x="7623175" y="2795588"/>
          <p14:tracePt t="30112" x="7518400" y="2795588"/>
          <p14:tracePt t="30121" x="7432675" y="2801938"/>
          <p14:tracePt t="30129" x="7334250" y="2830513"/>
          <p14:tracePt t="30140" x="7264400" y="2859088"/>
          <p14:tracePt t="30146" x="7194550" y="2886075"/>
          <p14:tracePt t="30155" x="7159625" y="2908300"/>
          <p14:tracePt t="30163" x="7131050" y="2922588"/>
          <p14:tracePt t="30172" x="7116763" y="2936875"/>
          <p14:tracePt t="30184" x="7102475" y="2957513"/>
          <p14:tracePt t="30192" x="7110413" y="2971800"/>
          <p14:tracePt t="30199" x="7131050" y="2986088"/>
          <p14:tracePt t="30208" x="7159625" y="3006725"/>
          <p14:tracePt t="30216" x="7194550" y="3021013"/>
          <p14:tracePt t="30224" x="7243763" y="3027363"/>
          <p14:tracePt t="30231" x="7299325" y="3035300"/>
          <p14:tracePt t="30240" x="7356475" y="3035300"/>
          <p14:tracePt t="30247" x="7412038" y="3035300"/>
          <p14:tracePt t="30255" x="7461250" y="3035300"/>
          <p14:tracePt t="30264" x="7496175" y="3035300"/>
          <p14:tracePt t="30271" x="7510463" y="3041650"/>
          <p14:tracePt t="30281" x="7524750" y="3041650"/>
          <p14:tracePt t="30288" x="7532688" y="3041650"/>
          <p14:tracePt t="30297" x="7539038" y="3048000"/>
          <p14:tracePt t="30304" x="7545388" y="3048000"/>
          <p14:tracePt t="30321" x="7553325" y="3048000"/>
          <p14:tracePt t="30635" x="7581900" y="3084513"/>
          <p14:tracePt t="30637" x="7602538" y="3111500"/>
          <p14:tracePt t="30646" x="7623175" y="3154363"/>
          <p14:tracePt t="30647" x="7658100" y="3203575"/>
          <p14:tracePt t="30654" x="7694613" y="3267075"/>
          <p14:tracePt t="30662" x="7729538" y="3336925"/>
          <p14:tracePt t="30671" x="7764463" y="3386138"/>
          <p14:tracePt t="30679" x="7793038" y="3422650"/>
          <p14:tracePt t="30688" x="7834313" y="3463925"/>
          <p14:tracePt t="30695" x="7848600" y="3471863"/>
          <p14:tracePt t="30703" x="7869238" y="3492500"/>
          <p14:tracePt t="30711" x="7877175" y="3498850"/>
          <p14:tracePt t="30721" x="7891463" y="3506788"/>
          <p14:tracePt t="30728" x="7897813" y="3506788"/>
          <p14:tracePt t="30735" x="7905750" y="3513138"/>
          <p14:tracePt t="30744" x="7918450" y="3513138"/>
          <p14:tracePt t="30752" x="7926388" y="3521075"/>
          <p14:tracePt t="30759" x="7940675" y="3521075"/>
          <p14:tracePt t="30767" x="7961313" y="3527425"/>
          <p14:tracePt t="30775" x="7967663" y="3527425"/>
          <p14:tracePt t="30783" x="7981950" y="3535363"/>
          <p14:tracePt t="30791" x="7989888" y="3535363"/>
          <p14:tracePt t="30799" x="8004175" y="3535363"/>
          <p14:tracePt t="30807" x="8010525" y="3535363"/>
          <p14:tracePt t="30823" x="8018463" y="3535363"/>
          <p14:tracePt t="30848" x="8018463" y="3541713"/>
          <p14:tracePt t="30896" x="8024813" y="3541713"/>
          <p14:tracePt t="30921" x="8039100" y="3541713"/>
          <p14:tracePt t="30928" x="8045450" y="3541713"/>
          <p14:tracePt t="30935" x="8053388" y="3541713"/>
          <p14:tracePt t="30942" x="8059738" y="3541713"/>
          <p14:tracePt t="30950" x="8067675" y="3541713"/>
          <p14:tracePt t="31034" x="8067675" y="3429000"/>
          <p14:tracePt t="31274" x="8080375" y="3435350"/>
          <p14:tracePt t="31290" x="8094663" y="3457575"/>
          <p14:tracePt t="31292" x="8108950" y="3463925"/>
          <p14:tracePt t="31299" x="8137525" y="3484563"/>
          <p14:tracePt t="31305" x="8151813" y="3484563"/>
          <p14:tracePt t="31313" x="8166100" y="3484563"/>
          <p14:tracePt t="31320" x="8180388" y="3492500"/>
          <p14:tracePt t="31329" x="8193088" y="3492500"/>
          <p14:tracePt t="31338" x="8201025" y="3492500"/>
          <p14:tracePt t="31351" x="8215313" y="3492500"/>
          <p14:tracePt t="31410" x="8221663" y="3492500"/>
          <p14:tracePt t="31424" x="8229600" y="3492500"/>
          <p14:tracePt t="31449" x="8229600" y="3498850"/>
          <p14:tracePt t="31464" x="8235950" y="3498850"/>
          <p14:tracePt t="31513" x="8235950" y="3506788"/>
          <p14:tracePt t="31561" x="8242300" y="3506788"/>
          <p14:tracePt t="31577" x="8242300" y="3513138"/>
          <p14:tracePt t="31624" x="8242300" y="3521075"/>
          <p14:tracePt t="31851" x="8235950" y="3521075"/>
          <p14:tracePt t="31930" x="8235950" y="3513138"/>
          <p14:tracePt t="32003" x="8235950" y="3506788"/>
          <p14:tracePt t="32016" x="8235950" y="3498850"/>
          <p14:tracePt t="32024" x="8229600" y="3498850"/>
          <p14:tracePt t="32032" x="8221663" y="3498850"/>
          <p14:tracePt t="32048" x="8221663" y="3492500"/>
          <p14:tracePt t="32055" x="8215313" y="3492500"/>
          <p14:tracePt t="32064" x="8207375" y="3484563"/>
          <p14:tracePt t="32080" x="8201025" y="3484563"/>
          <p14:tracePt t="32089" x="8201025" y="3478213"/>
          <p14:tracePt t="32104" x="8193088" y="3478213"/>
          <p14:tracePt t="32111" x="8193088" y="3484563"/>
          <p14:tracePt t="32135" x="8193088" y="3492500"/>
          <p14:tracePt t="32160" x="8193088" y="3498850"/>
          <p14:tracePt t="32167" x="8193088" y="3506788"/>
          <p14:tracePt t="32200" x="8193088" y="3513138"/>
          <p14:tracePt t="32208" x="8193088" y="3521075"/>
          <p14:tracePt t="32217" x="8201025" y="3521075"/>
          <p14:tracePt t="32223" x="8207375" y="3527425"/>
          <p14:tracePt t="32231" x="8235950" y="3527425"/>
          <p14:tracePt t="32239" x="8250238" y="3535363"/>
          <p14:tracePt t="32247" x="8278813" y="3541713"/>
          <p14:tracePt t="32256" x="8305800" y="3541713"/>
          <p14:tracePt t="32263" x="8342313" y="3548063"/>
          <p14:tracePt t="32273" x="8362950" y="3556000"/>
          <p14:tracePt t="32281" x="8391525" y="3562350"/>
          <p14:tracePt t="32289" x="8418513" y="3570288"/>
          <p14:tracePt t="32298" x="8432800" y="3576638"/>
          <p14:tracePt t="32305" x="8453438" y="3576638"/>
          <p14:tracePt t="32314" x="8475663" y="3576638"/>
          <p14:tracePt t="32322" x="8489950" y="3576638"/>
          <p14:tracePt t="32329" x="8510588" y="3584575"/>
          <p14:tracePt t="32339" x="8516938" y="3584575"/>
          <p14:tracePt t="32346" x="8531225" y="3584575"/>
          <p14:tracePt t="32354" x="8545513" y="3590925"/>
          <p14:tracePt t="32370" x="8559800" y="3590925"/>
          <p14:tracePt t="32377" x="8559800" y="3597275"/>
          <p14:tracePt t="32384" x="8566150" y="3597275"/>
          <p14:tracePt t="32392" x="8574088" y="3597275"/>
          <p14:tracePt t="32400" x="8580438" y="3597275"/>
          <p14:tracePt t="32408" x="8588375" y="3597275"/>
          <p14:tracePt t="32424" x="8594725" y="3597275"/>
          <p14:tracePt t="32432" x="8602663" y="3597275"/>
          <p14:tracePt t="32439" x="8609013" y="3597275"/>
          <p14:tracePt t="32529" x="8615363" y="3605213"/>
          <p14:tracePt t="32571" x="8623300" y="3605213"/>
          <p14:tracePt t="32584" x="8637588" y="3605213"/>
          <p14:tracePt t="32591" x="8643938" y="3605213"/>
          <p14:tracePt t="32599" x="8658225" y="3605213"/>
          <p14:tracePt t="32607" x="8672513" y="3605213"/>
          <p14:tracePt t="32615" x="8693150" y="3611563"/>
          <p14:tracePt t="32623" x="8715375" y="3611563"/>
          <p14:tracePt t="32631" x="8736013" y="3619500"/>
          <p14:tracePt t="32639" x="8764588" y="3625850"/>
          <p14:tracePt t="32647" x="8785225" y="3625850"/>
          <p14:tracePt t="32656" x="8799513" y="3633788"/>
          <p14:tracePt t="32663" x="8820150" y="3640138"/>
          <p14:tracePt t="32672" x="8834438" y="3640138"/>
          <p14:tracePt t="32680" x="8848725" y="3646488"/>
          <p14:tracePt t="32689" x="8863013" y="3646488"/>
          <p14:tracePt t="32696" x="8869363" y="3646488"/>
          <p14:tracePt t="32706" x="8883650" y="3646488"/>
          <p14:tracePt t="32713" x="8890000" y="3646488"/>
          <p14:tracePt t="32985" x="8932863" y="3654425"/>
          <p14:tracePt t="32994" x="9002713" y="3668713"/>
          <p14:tracePt t="33004" x="9066213" y="3697288"/>
          <p14:tracePt t="33012" x="9137650" y="3709988"/>
          <p14:tracePt t="33015" x="9207500" y="3732213"/>
          <p14:tracePt t="33023" x="9271000" y="3738563"/>
          <p14:tracePt t="33031" x="9340850" y="3759200"/>
          <p14:tracePt t="33039" x="9390063" y="3759200"/>
          <p14:tracePt t="33047" x="9439275" y="3767138"/>
          <p14:tracePt t="33055" x="9461500" y="3767138"/>
          <p14:tracePt t="33064" x="9482138" y="3767138"/>
          <p14:tracePt t="33073" x="9496425" y="3767138"/>
          <p14:tracePt t="33080" x="9510713" y="3767138"/>
          <p14:tracePt t="33088" x="9517063" y="3767138"/>
          <p14:tracePt t="33104" x="9523413" y="3767138"/>
          <p14:tracePt t="33114" x="9531350" y="3767138"/>
          <p14:tracePt t="33123" x="9531350" y="3759200"/>
          <p14:tracePt t="33136" x="9537700" y="3759200"/>
          <p14:tracePt t="33144" x="9545638" y="3759200"/>
          <p14:tracePt t="33152" x="9551988" y="3752850"/>
          <p14:tracePt t="33160" x="9566275" y="3746500"/>
          <p14:tracePt t="33167" x="9580563" y="3738563"/>
          <p14:tracePt t="33176" x="9580563" y="3732213"/>
          <p14:tracePt t="33183" x="9594850" y="3717925"/>
          <p14:tracePt t="33192" x="9609138" y="3703638"/>
          <p14:tracePt t="33199" x="9615488" y="3683000"/>
          <p14:tracePt t="33207" x="9615488" y="3660775"/>
          <p14:tracePt t="33216" x="9615488" y="3625850"/>
          <p14:tracePt t="33223" x="9594850" y="3570288"/>
          <p14:tracePt t="33231" x="9580563" y="3521075"/>
          <p14:tracePt t="33239" x="9566275" y="3457575"/>
          <p14:tracePt t="33247" x="9559925" y="3422650"/>
          <p14:tracePt t="33255" x="9545638" y="3394075"/>
          <p14:tracePt t="33264" x="9537700" y="3373438"/>
          <p14:tracePt t="33271" x="9531350" y="3365500"/>
          <p14:tracePt t="33281" x="9523413" y="3359150"/>
          <p14:tracePt t="33288" x="9523413" y="3351213"/>
          <p14:tracePt t="33304" x="9531350" y="3351213"/>
          <p14:tracePt t="33312" x="9545638" y="3351213"/>
          <p14:tracePt t="33320" x="9566275" y="3351213"/>
          <p14:tracePt t="33328" x="9609138" y="3351213"/>
          <p14:tracePt t="33336" x="9678988" y="3365500"/>
          <p14:tracePt t="33344" x="9771063" y="3400425"/>
          <p14:tracePt t="33352" x="9861550" y="3443288"/>
          <p14:tracePt t="33361" x="9953625" y="3471863"/>
          <p14:tracePt t="33368" x="10037763" y="3506788"/>
          <p14:tracePt t="33376" x="10121900" y="3535363"/>
          <p14:tracePt t="33383" x="10185400" y="3548063"/>
          <p14:tracePt t="33391" x="10256838" y="3556000"/>
          <p14:tracePt t="33399" x="10320338" y="3570288"/>
          <p14:tracePt t="33407" x="10361613" y="3570288"/>
          <p14:tracePt t="33415" x="10396538" y="3570288"/>
          <p14:tracePt t="33423" x="10431463" y="3562350"/>
          <p14:tracePt t="33433" x="10453688" y="3556000"/>
          <p14:tracePt t="33439" x="10480675" y="3535363"/>
          <p14:tracePt t="33448" x="10494963" y="3521075"/>
          <p14:tracePt t="33455" x="10509250" y="3498850"/>
          <p14:tracePt t="33462" x="10509250" y="3484563"/>
          <p14:tracePt t="33471" x="10509250" y="3463925"/>
          <p14:tracePt t="33481" x="10509250" y="3429000"/>
          <p14:tracePt t="33488" x="10509250" y="3414713"/>
          <p14:tracePt t="33497" x="10502900" y="3386138"/>
          <p14:tracePt t="33505" x="10494963" y="3359150"/>
          <p14:tracePt t="33513" x="10494963" y="3344863"/>
          <p14:tracePt t="33521" x="10488613" y="3322638"/>
          <p14:tracePt t="33529" x="10488613" y="3309938"/>
          <p14:tracePt t="33538" x="10480675" y="3295650"/>
          <p14:tracePt t="33547" x="10474325" y="3281363"/>
          <p14:tracePt t="33559" x="10467975" y="3273425"/>
          <p14:tracePt t="33567" x="10467975" y="3267075"/>
          <p14:tracePt t="33575" x="10460038" y="3267075"/>
          <p14:tracePt t="33592" x="10453688" y="3267075"/>
          <p14:tracePt t="33599" x="10445750" y="3267075"/>
          <p14:tracePt t="33624" x="10445750" y="3273425"/>
          <p14:tracePt t="33639" x="10453688" y="3281363"/>
          <p14:tracePt t="33647" x="10467975" y="3295650"/>
          <p14:tracePt t="33655" x="10509250" y="3322638"/>
          <p14:tracePt t="33663" x="10544175" y="3359150"/>
          <p14:tracePt t="33671" x="10601325" y="3379788"/>
          <p14:tracePt t="33680" x="10656888" y="3408363"/>
          <p14:tracePt t="33688" x="10720388" y="3422650"/>
          <p14:tracePt t="33697" x="10777538" y="3422650"/>
          <p14:tracePt t="33704" x="10818813" y="3422650"/>
          <p14:tracePt t="33714" x="10861675" y="3414713"/>
          <p14:tracePt t="33721" x="10890250" y="3400425"/>
          <p14:tracePt t="33730" x="10904538" y="3386138"/>
          <p14:tracePt t="33737" x="10917238" y="3365500"/>
          <p14:tracePt t="33747" x="10925175" y="3336925"/>
          <p14:tracePt t="33756" x="10925175" y="3302000"/>
          <p14:tracePt t="33765" x="10917238" y="3267075"/>
          <p14:tracePt t="33772" x="10896600" y="3224213"/>
          <p14:tracePt t="33782" x="10868025" y="3182938"/>
          <p14:tracePt t="33788" x="10826750" y="3140075"/>
          <p14:tracePt t="33792" x="10798175" y="3111500"/>
          <p14:tracePt t="33801" x="10755313" y="3070225"/>
          <p14:tracePt t="33810" x="10714038" y="3048000"/>
          <p14:tracePt t="33817" x="10693400" y="3035300"/>
          <p14:tracePt t="33824" x="10664825" y="3021013"/>
          <p14:tracePt t="33831" x="10636250" y="3013075"/>
          <p14:tracePt t="33839" x="10607675" y="3013075"/>
          <p14:tracePt t="33847" x="10566400" y="3013075"/>
          <p14:tracePt t="33857" x="10531475" y="3021013"/>
          <p14:tracePt t="33864" x="10488613" y="3041650"/>
          <p14:tracePt t="33871" x="10460038" y="3062288"/>
          <p14:tracePt t="33879" x="10418763" y="3090863"/>
          <p14:tracePt t="33888" x="10404475" y="3111500"/>
          <p14:tracePt t="33896" x="10375900" y="3133725"/>
          <p14:tracePt t="33905" x="10361613" y="3148013"/>
          <p14:tracePt t="33912" x="10347325" y="3168650"/>
          <p14:tracePt t="33921" x="10333038" y="3189288"/>
          <p14:tracePt t="33929" x="10333038" y="3203575"/>
          <p14:tracePt t="33936" x="10326688" y="3224213"/>
          <p14:tracePt t="33945" x="10326688" y="3246438"/>
          <p14:tracePt t="33954" x="10333038" y="3260725"/>
          <p14:tracePt t="33962" x="10347325" y="3273425"/>
          <p14:tracePt t="33971" x="10361613" y="3295650"/>
          <p14:tracePt t="33979" x="10382250" y="3309938"/>
          <p14:tracePt t="33987" x="10418763" y="3322638"/>
          <p14:tracePt t="33996" x="10445750" y="3330575"/>
          <p14:tracePt t="33999" x="10480675" y="3336925"/>
          <p14:tracePt t="34007" x="10509250" y="3336925"/>
          <p14:tracePt t="34015" x="10523538" y="3336925"/>
          <p14:tracePt t="34023" x="10537825" y="3336925"/>
          <p14:tracePt t="34031" x="10544175" y="3336925"/>
          <p14:tracePt t="34039" x="10552113" y="3336925"/>
          <p14:tracePt t="34047" x="10558463" y="3336925"/>
          <p14:tracePt t="34071" x="10558463" y="3344863"/>
          <p14:tracePt t="34088" x="10558463" y="3351213"/>
          <p14:tracePt t="34120" x="10558463" y="3359150"/>
          <p14:tracePt t="34129" x="10552113" y="3359150"/>
          <p14:tracePt t="34137" x="10552113" y="3365500"/>
          <p14:tracePt t="34143" x="10544175" y="3373438"/>
          <p14:tracePt t="34151" x="10531475" y="3386138"/>
          <p14:tracePt t="34159" x="10523538" y="3408363"/>
          <p14:tracePt t="34167" x="10517188" y="3422650"/>
          <p14:tracePt t="34178" x="10502900" y="3435350"/>
          <p14:tracePt t="34189" x="10502900" y="3443288"/>
          <p14:tracePt t="34191" x="10494963" y="3457575"/>
          <p14:tracePt t="34200" x="10488613" y="3463925"/>
          <p14:tracePt t="34207" x="10488613" y="3471863"/>
          <p14:tracePt t="34215" x="10488613" y="3478213"/>
          <p14:tracePt t="34223" x="10494963" y="3484563"/>
          <p14:tracePt t="34231" x="10494963" y="3492500"/>
          <p14:tracePt t="34240" x="10509250" y="3498850"/>
          <p14:tracePt t="34247" x="10531475" y="3506788"/>
          <p14:tracePt t="34255" x="10544175" y="3521075"/>
          <p14:tracePt t="34264" x="10572750" y="3521075"/>
          <p14:tracePt t="34271" x="10607675" y="3521075"/>
          <p14:tracePt t="34282" x="10650538" y="3521075"/>
          <p14:tracePt t="34288" x="10699750" y="3521075"/>
          <p14:tracePt t="34296" x="10748963" y="3513138"/>
          <p14:tracePt t="34304" x="10769600" y="3513138"/>
          <p14:tracePt t="34312" x="10791825" y="3506788"/>
          <p14:tracePt t="34321" x="10798175" y="3506788"/>
          <p14:tracePt t="34330" x="10812463" y="3498850"/>
          <p14:tracePt t="34338" x="10818813" y="3498850"/>
          <p14:tracePt t="34359" x="10826750" y="3498850"/>
          <p14:tracePt t="34408" x="10833100" y="3498850"/>
          <p14:tracePt t="34424" x="10841038" y="3506788"/>
          <p14:tracePt t="34433" x="10841038" y="3513138"/>
          <p14:tracePt t="34455" x="10847388" y="3513138"/>
          <p14:tracePt t="34473" x="10847388" y="3521075"/>
          <p14:tracePt t="34673" x="10833100" y="3527425"/>
          <p14:tracePt t="34683" x="10818813" y="3527425"/>
          <p14:tracePt t="34689" x="10812463" y="3527425"/>
          <p14:tracePt t="34697" x="10798175" y="3535363"/>
          <p14:tracePt t="34704" x="10783888" y="3535363"/>
          <p14:tracePt t="34712" x="10755313" y="3535363"/>
          <p14:tracePt t="34721" x="10728325" y="3535363"/>
          <p14:tracePt t="34730" x="10699750" y="3535363"/>
          <p14:tracePt t="34737" x="10671175" y="3535363"/>
          <p14:tracePt t="34745" x="10629900" y="3535363"/>
          <p14:tracePt t="34760" x="10558463" y="3535363"/>
          <p14:tracePt t="34767" x="10509250" y="3541713"/>
          <p14:tracePt t="34774" x="10453688" y="3548063"/>
          <p14:tracePt t="34783" x="10382250" y="3548063"/>
          <p14:tracePt t="34791" x="10306050" y="3556000"/>
          <p14:tracePt t="34799" x="10213975" y="3576638"/>
          <p14:tracePt t="34806" x="10101263" y="3584575"/>
          <p14:tracePt t="34814" x="9974263" y="3605213"/>
          <p14:tracePt t="34822" x="9861550" y="3625850"/>
          <p14:tracePt t="34830" x="9734550" y="3640138"/>
          <p14:tracePt t="34838" x="9629775" y="3660775"/>
          <p14:tracePt t="34847" x="9531350" y="3689350"/>
          <p14:tracePt t="34855" x="9439275" y="3709988"/>
          <p14:tracePt t="34862" x="9348788" y="3738563"/>
          <p14:tracePt t="34871" x="9263063" y="3752850"/>
          <p14:tracePt t="34879" x="9207500" y="3781425"/>
          <p14:tracePt t="34888" x="9144000" y="3795713"/>
          <p14:tracePt t="34897" x="9094788" y="3822700"/>
          <p14:tracePt t="34906" x="9059863" y="3836988"/>
          <p14:tracePt t="34913" x="9031288" y="3851275"/>
          <p14:tracePt t="34923" x="9010650" y="3859213"/>
          <p14:tracePt t="34932" x="8988425" y="3865563"/>
          <p14:tracePt t="34939" x="8982075" y="3871913"/>
          <p14:tracePt t="34951" x="8967788" y="3879850"/>
          <p14:tracePt t="34955" x="8961438" y="3886200"/>
          <p14:tracePt t="35275" x="8918575" y="3886200"/>
          <p14:tracePt t="35280" x="8805863" y="3914775"/>
          <p14:tracePt t="35290" x="8756650" y="3921125"/>
          <p14:tracePt t="35296" x="8707438" y="3943350"/>
          <p14:tracePt t="35304" x="8678863" y="3957638"/>
          <p14:tracePt t="35312" x="8643938" y="3963988"/>
          <p14:tracePt t="35320" x="8629650" y="3971925"/>
          <p14:tracePt t="35330" x="8615363" y="3984625"/>
          <p14:tracePt t="35339" x="8602663" y="3998913"/>
          <p14:tracePt t="35346" x="8588375" y="4006850"/>
          <p14:tracePt t="35355" x="8588375" y="4027488"/>
          <p14:tracePt t="35362" x="8588375" y="4041775"/>
          <p14:tracePt t="35371" x="8588375" y="4056063"/>
          <p14:tracePt t="35379" x="8594725" y="4076700"/>
          <p14:tracePt t="35388" x="8629650" y="4090988"/>
          <p14:tracePt t="35396" x="8678863" y="4105275"/>
          <p14:tracePt t="35405" x="8736013" y="4111625"/>
          <p14:tracePt t="35407" x="8813800" y="4111625"/>
          <p14:tracePt t="35416" x="8877300" y="4111625"/>
          <p14:tracePt t="35423" x="8932863" y="4097338"/>
          <p14:tracePt t="35432" x="8982075" y="4090988"/>
          <p14:tracePt t="35439" x="9002713" y="4083050"/>
          <p14:tracePt t="35449" x="9031288" y="4076700"/>
          <p14:tracePt t="35455" x="9059863" y="4070350"/>
          <p14:tracePt t="35464" x="9088438" y="4062413"/>
          <p14:tracePt t="35471" x="9101138" y="4056063"/>
          <p14:tracePt t="35481" x="9129713" y="4048125"/>
          <p14:tracePt t="35487" x="9144000" y="4048125"/>
          <p14:tracePt t="35496" x="9172575" y="4041775"/>
          <p14:tracePt t="35504" x="9193213" y="4041775"/>
          <p14:tracePt t="35513" x="9213850" y="4041775"/>
          <p14:tracePt t="35521" x="9250363" y="4041775"/>
          <p14:tracePt t="35530" x="9277350" y="4041775"/>
          <p14:tracePt t="35537" x="9305925" y="4041775"/>
          <p14:tracePt t="35546" x="9334500" y="4041775"/>
          <p14:tracePt t="35554" x="9369425" y="4041775"/>
          <p14:tracePt t="35563" x="9398000" y="4056063"/>
          <p14:tracePt t="35571" x="9432925" y="4056063"/>
          <p14:tracePt t="35579" x="9461500" y="4062413"/>
          <p14:tracePt t="35587" x="9482138" y="4070350"/>
          <p14:tracePt t="35596" x="9510713" y="4070350"/>
          <p14:tracePt t="35605" x="9531350" y="4076700"/>
          <p14:tracePt t="35608" x="9537700" y="4083050"/>
          <p14:tracePt t="35616" x="9551988" y="4083050"/>
          <p14:tracePt t="35631" x="9559925" y="4083050"/>
          <p14:tracePt t="35656" x="9566275" y="4083050"/>
          <p14:tracePt t="35700" x="9572625" y="4083050"/>
          <p14:tracePt t="35758" x="9572625" y="4090988"/>
          <p14:tracePt t="35922" x="9572625" y="4070350"/>
          <p14:tracePt t="35933" x="9580563" y="4062413"/>
          <p14:tracePt t="35953" x="9580563" y="4056063"/>
          <p14:tracePt t="35968" x="9580563" y="4048125"/>
          <p14:tracePt t="35984" x="9580563" y="4041775"/>
          <p14:tracePt t="36008" x="9580563" y="4033838"/>
          <p14:tracePt t="36114" x="9586913" y="4033838"/>
          <p14:tracePt t="36190" x="9594850" y="4027488"/>
          <p14:tracePt t="36193" x="9594850" y="4021138"/>
          <p14:tracePt t="36207" x="9601200" y="4021138"/>
          <p14:tracePt t="36224" x="9609138" y="4013200"/>
          <p14:tracePt t="36232" x="9615488" y="4006850"/>
          <p14:tracePt t="36239" x="9615488" y="3998913"/>
          <p14:tracePt t="36247" x="9623425" y="3998913"/>
          <p14:tracePt t="36264" x="9636125" y="3998913"/>
          <p14:tracePt t="36281" x="9650413" y="3992563"/>
          <p14:tracePt t="36297" x="9664700" y="3984625"/>
          <p14:tracePt t="36303" x="9678988" y="3984625"/>
          <p14:tracePt t="36313" x="9685338" y="3984625"/>
          <p14:tracePt t="36319" x="9707563" y="3984625"/>
          <p14:tracePt t="36327" x="9713913" y="3984625"/>
          <p14:tracePt t="36336" x="9728200" y="3984625"/>
          <p14:tracePt t="36344" x="9734550" y="3984625"/>
          <p14:tracePt t="36352" x="9748838" y="3984625"/>
          <p14:tracePt t="36360" x="9756775" y="3984625"/>
          <p14:tracePt t="36367" x="9763125" y="3984625"/>
          <p14:tracePt t="36376" x="9771063" y="3984625"/>
          <p14:tracePt t="36384" x="9777413" y="3984625"/>
          <p14:tracePt t="36392" x="9785350" y="3984625"/>
          <p14:tracePt t="36399" x="9791700" y="3978275"/>
          <p14:tracePt t="36408" x="9805988" y="3971925"/>
          <p14:tracePt t="36415" x="9820275" y="3957638"/>
          <p14:tracePt t="36423" x="9826625" y="3957638"/>
          <p14:tracePt t="36431" x="9840913" y="3943350"/>
          <p14:tracePt t="36690" x="9883775" y="3943350"/>
          <p14:tracePt t="36701" x="9939338" y="3943350"/>
          <p14:tracePt t="36706" x="9974263" y="3935413"/>
          <p14:tracePt t="36712" x="10002838" y="3935413"/>
          <p14:tracePt t="36721" x="10037763" y="3929063"/>
          <p14:tracePt t="36732" x="10058400" y="3929063"/>
          <p14:tracePt t="36739" x="10086975" y="3929063"/>
          <p14:tracePt t="36743" x="10107613" y="3929063"/>
          <p14:tracePt t="36752" x="10129838" y="3921125"/>
          <p14:tracePt t="36762" x="10150475" y="3921125"/>
          <p14:tracePt t="36770" x="10171113" y="3921125"/>
          <p14:tracePt t="36776" x="10193338" y="3921125"/>
          <p14:tracePt t="36783" x="10207625" y="3921125"/>
          <p14:tracePt t="36791" x="10213975" y="3914775"/>
          <p14:tracePt t="36799" x="10228263" y="3914775"/>
          <p14:tracePt t="36815" x="10242550" y="3914775"/>
          <p14:tracePt t="36823" x="10248900" y="3914775"/>
          <p14:tracePt t="36831" x="10263188" y="3914775"/>
          <p14:tracePt t="36840" x="10269538" y="3914775"/>
          <p14:tracePt t="36847" x="10277475" y="3914775"/>
          <p14:tracePt t="36855" x="10291763" y="3914775"/>
          <p14:tracePt t="36871" x="10298113" y="3914775"/>
          <p14:tracePt t="36961" x="10291763" y="3914775"/>
          <p14:tracePt t="36979" x="10283825" y="3914775"/>
          <p14:tracePt t="37083" x="10291763" y="3914775"/>
          <p14:tracePt t="37554" x="10320338" y="3914775"/>
          <p14:tracePt t="37567" x="10369550" y="3929063"/>
          <p14:tracePt t="37570" x="10382250" y="3929063"/>
          <p14:tracePt t="37577" x="10396538" y="3929063"/>
          <p14:tracePt t="37583" x="10404475" y="3929063"/>
          <p14:tracePt t="37592" x="10410825" y="3929063"/>
          <p14:tracePt t="37599" x="10418763" y="3935413"/>
          <p14:tracePt t="37615" x="10418763" y="3943350"/>
          <p14:tracePt t="37641" x="10425113" y="3943350"/>
          <p14:tracePt t="37672" x="10431463" y="3949700"/>
          <p14:tracePt t="37792" x="10439400" y="3949700"/>
          <p14:tracePt t="37816" x="10453688" y="3949700"/>
          <p14:tracePt t="37823" x="10460038" y="3943350"/>
          <p14:tracePt t="37832" x="10474325" y="3935413"/>
          <p14:tracePt t="37838" x="10494963" y="3921125"/>
          <p14:tracePt t="37847" x="10509250" y="3908425"/>
          <p14:tracePt t="37855" x="10537825" y="3900488"/>
          <p14:tracePt t="37863" x="10552113" y="3879850"/>
          <p14:tracePt t="37872" x="10572750" y="3859213"/>
          <p14:tracePt t="37880" x="10587038" y="3851275"/>
          <p14:tracePt t="37889" x="10601325" y="3844925"/>
          <p14:tracePt t="37897" x="10607675" y="3836988"/>
          <p14:tracePt t="37905" x="10607675" y="3830638"/>
          <p14:tracePt t="37913" x="10615613" y="3830638"/>
          <p14:tracePt t="37924" x="10621963" y="3822700"/>
          <p14:tracePt t="37984" x="10629900" y="3822700"/>
          <p14:tracePt t="38001" x="10636250" y="3830638"/>
          <p14:tracePt t="38017" x="10642600" y="3836988"/>
          <p14:tracePt t="38107" x="10650538" y="3836988"/>
          <p14:tracePt t="38119" x="10656888" y="3844925"/>
          <p14:tracePt t="38120" x="10664825" y="3844925"/>
          <p14:tracePt t="38127" x="10679113" y="3859213"/>
          <p14:tracePt t="38137" x="10693400" y="3859213"/>
          <p14:tracePt t="38144" x="10720388" y="3871913"/>
          <p14:tracePt t="38151" x="10742613" y="3879850"/>
          <p14:tracePt t="38159" x="10763250" y="3886200"/>
          <p14:tracePt t="38166" x="10804525" y="3894138"/>
          <p14:tracePt t="38176" x="10826750" y="3900488"/>
          <p14:tracePt t="38182" x="10868025" y="3908425"/>
          <p14:tracePt t="38191" x="10890250" y="3914775"/>
          <p14:tracePt t="38199" x="10917238" y="3914775"/>
          <p14:tracePt t="38206" x="10939463" y="3929063"/>
          <p14:tracePt t="38214" x="10960100" y="3929063"/>
          <p14:tracePt t="38222" x="10980738" y="3935413"/>
          <p14:tracePt t="38230" x="10988675" y="3943350"/>
          <p14:tracePt t="38239" x="11002963" y="3943350"/>
          <p14:tracePt t="38255" x="11015663" y="3943350"/>
          <p14:tracePt t="38298" x="11023600" y="3943350"/>
          <p14:tracePt t="38300" x="11029950" y="3943350"/>
          <p14:tracePt t="38320" x="11037888" y="3943350"/>
          <p14:tracePt t="38328" x="11044238" y="3935413"/>
          <p14:tracePt t="38343" x="11052175" y="3935413"/>
          <p14:tracePt t="38412" x="11058525" y="3935413"/>
          <p14:tracePt t="38466" x="11052175" y="3935413"/>
          <p14:tracePt t="38476" x="11044238" y="3935413"/>
          <p14:tracePt t="38483" x="11029950" y="3929063"/>
          <p14:tracePt t="38489" x="10980738" y="3929063"/>
          <p14:tracePt t="38497" x="10917238" y="3929063"/>
          <p14:tracePt t="38504" x="10826750" y="3929063"/>
          <p14:tracePt t="38512" x="10728325" y="3914775"/>
          <p14:tracePt t="38520" x="10615613" y="3908425"/>
          <p14:tracePt t="38529" x="10474325" y="3908425"/>
          <p14:tracePt t="38538" x="10333038" y="3908425"/>
          <p14:tracePt t="38547" x="10171113" y="3900488"/>
          <p14:tracePt t="38554" x="10031413" y="3900488"/>
          <p14:tracePt t="38563" x="9883775" y="3900488"/>
          <p14:tracePt t="38571" x="9721850" y="3900488"/>
          <p14:tracePt t="38579" x="9572625" y="3921125"/>
          <p14:tracePt t="38587" x="9439275" y="3943350"/>
          <p14:tracePt t="38596" x="9326563" y="3963988"/>
          <p14:tracePt t="38604" x="9199563" y="3978275"/>
          <p14:tracePt t="38612" x="9088438" y="4006850"/>
          <p14:tracePt t="38622" x="8996363" y="4033838"/>
          <p14:tracePt t="38624" x="8904288" y="4062413"/>
          <p14:tracePt t="38631" x="8834438" y="4083050"/>
          <p14:tracePt t="38641" x="8770938" y="4097338"/>
          <p14:tracePt t="38647" x="8721725" y="4125913"/>
          <p14:tracePt t="38656" x="8686800" y="4133850"/>
          <p14:tracePt t="38663" x="8651875" y="4146550"/>
          <p14:tracePt t="38673" x="8629650" y="4160838"/>
          <p14:tracePt t="38680" x="8609013" y="4175125"/>
          <p14:tracePt t="38689" x="8602663" y="4175125"/>
          <p14:tracePt t="38697" x="8588375" y="4189413"/>
          <p14:tracePt t="38705" x="8574088" y="4203700"/>
          <p14:tracePt t="38713" x="8559800" y="4210050"/>
          <p14:tracePt t="38721" x="8539163" y="4238625"/>
          <p14:tracePt t="38730" x="8524875" y="4259263"/>
          <p14:tracePt t="38738" x="8510588" y="4287838"/>
          <p14:tracePt t="38747" x="8489950" y="4316413"/>
          <p14:tracePt t="38757" x="8467725" y="4337050"/>
          <p14:tracePt t="38765" x="8453438" y="4357688"/>
          <p14:tracePt t="38767" x="8440738" y="4379913"/>
          <p14:tracePt t="38784" x="8432800" y="4394200"/>
          <p14:tracePt t="38808" x="8426450" y="4394200"/>
          <p14:tracePt t="38824" x="8418513" y="4394200"/>
          <p14:tracePt t="38832" x="8418513" y="4386263"/>
          <p14:tracePt t="38840" x="8418513" y="4379913"/>
          <p14:tracePt t="38848" x="8418513" y="4365625"/>
          <p14:tracePt t="38855" x="8418513" y="4351338"/>
          <p14:tracePt t="38865" x="8418513" y="4322763"/>
          <p14:tracePt t="38872" x="8426450" y="4302125"/>
          <p14:tracePt t="38880" x="8432800" y="4281488"/>
          <p14:tracePt t="38888" x="8447088" y="4238625"/>
          <p14:tracePt t="38896" x="8467725" y="4210050"/>
          <p14:tracePt t="38905" x="8496300" y="4168775"/>
          <p14:tracePt t="38913" x="8531225" y="4140200"/>
          <p14:tracePt t="38922" x="8588375" y="4097338"/>
          <p14:tracePt t="38929" x="8637588" y="4041775"/>
          <p14:tracePt t="38938" x="8701088" y="4006850"/>
          <p14:tracePt t="38946" x="8764588" y="3971925"/>
          <p14:tracePt t="38954" x="8834438" y="3935413"/>
          <p14:tracePt t="38966" x="8904288" y="3921125"/>
          <p14:tracePt t="38970" x="8982075" y="3900488"/>
          <p14:tracePt t="38977" x="9066213" y="3886200"/>
          <p14:tracePt t="38984" x="9137650" y="3865563"/>
          <p14:tracePt t="38991" x="9193213" y="3865563"/>
          <p14:tracePt t="38999" x="9250363" y="3865563"/>
          <p14:tracePt t="39007" x="9285288" y="3859213"/>
          <p14:tracePt t="39015" x="9312275" y="3859213"/>
          <p14:tracePt t="39025" x="9334500" y="3859213"/>
          <p14:tracePt t="39032" x="9355138" y="3865563"/>
          <p14:tracePt t="39040" x="9369425" y="3871913"/>
          <p14:tracePt t="39048" x="9375775" y="3871913"/>
          <p14:tracePt t="39055" x="9383713" y="3871913"/>
          <p14:tracePt t="39062" x="9390063" y="3871913"/>
          <p14:tracePt t="39072" x="9390063" y="3879850"/>
          <p14:tracePt t="39088" x="9398000" y="3886200"/>
          <p14:tracePt t="39097" x="9404350" y="3886200"/>
          <p14:tracePt t="39146" x="9418638" y="3894138"/>
          <p14:tracePt t="39156" x="9424988" y="3900488"/>
          <p14:tracePt t="39165" x="9453563" y="3914775"/>
          <p14:tracePt t="39172" x="9496425" y="3935413"/>
          <p14:tracePt t="39182" x="9531350" y="3957638"/>
          <p14:tracePt t="39187" x="9580563" y="3978275"/>
          <p14:tracePt t="39195" x="9623425" y="3992563"/>
          <p14:tracePt t="39204" x="9672638" y="4021138"/>
          <p14:tracePt t="39214" x="9707563" y="4033838"/>
          <p14:tracePt t="39215" x="9728200" y="4048125"/>
          <p14:tracePt t="39223" x="9756775" y="4056063"/>
          <p14:tracePt t="39231" x="9771063" y="4062413"/>
          <p14:tracePt t="39239" x="9791700" y="4070350"/>
          <p14:tracePt t="39247" x="9805988" y="4076700"/>
          <p14:tracePt t="39255" x="9812338" y="4083050"/>
          <p14:tracePt t="39263" x="9820275" y="4083050"/>
          <p14:tracePt t="39280" x="9826625" y="4083050"/>
          <p14:tracePt t="39289" x="9826625" y="4090988"/>
          <p14:tracePt t="39387" x="9834563" y="4090988"/>
          <p14:tracePt t="39409" x="9840913" y="4090988"/>
          <p14:tracePt t="39425" x="9855200" y="4090988"/>
          <p14:tracePt t="39434" x="9861550" y="4090988"/>
          <p14:tracePt t="39441" x="9896475" y="4090988"/>
          <p14:tracePt t="39447" x="9925050" y="4083050"/>
          <p14:tracePt t="39458" x="9945688" y="4083050"/>
          <p14:tracePt t="39466" x="9974263" y="4076700"/>
          <p14:tracePt t="39473" x="10009188" y="4076700"/>
          <p14:tracePt t="39480" x="10031413" y="4076700"/>
          <p14:tracePt t="39489" x="10052050" y="4076700"/>
          <p14:tracePt t="39498" x="10072688" y="4076700"/>
          <p14:tracePt t="39507" x="10080625" y="4076700"/>
          <p14:tracePt t="39514" x="10094913" y="4070350"/>
          <p14:tracePt t="39522" x="10101263" y="4070350"/>
          <p14:tracePt t="39577" x="10107613" y="4070350"/>
          <p14:tracePt t="41675" x="10037763" y="4070350"/>
          <p14:tracePt t="41690" x="9763125" y="4105275"/>
          <p14:tracePt t="41699" x="9615488" y="4125913"/>
          <p14:tracePt t="41705" x="9461500" y="4160838"/>
          <p14:tracePt t="41712" x="9277350" y="4210050"/>
          <p14:tracePt t="41721" x="9094788" y="4244975"/>
          <p14:tracePt t="41729" x="8897938" y="4281488"/>
          <p14:tracePt t="41737" x="8693150" y="4322763"/>
          <p14:tracePt t="41746" x="8489950" y="4371975"/>
          <p14:tracePt t="41754" x="8313738" y="4408488"/>
          <p14:tracePt t="41762" x="8158163" y="4443413"/>
          <p14:tracePt t="41771" x="8024813" y="4470400"/>
          <p14:tracePt t="41778" x="7883525" y="4498975"/>
          <p14:tracePt t="41787" x="7785100" y="4519613"/>
          <p14:tracePt t="41796" x="7700963" y="4541838"/>
          <p14:tracePt t="41805" x="7623175" y="4548188"/>
          <p14:tracePt t="41812" x="7573963" y="4556125"/>
          <p14:tracePt t="41821" x="7539038" y="4562475"/>
          <p14:tracePt t="41824" x="7524750" y="4562475"/>
          <p14:tracePt t="41831" x="7510463" y="4570413"/>
          <p14:tracePt t="41840" x="7496175" y="4570413"/>
          <p14:tracePt t="41883" x="7489825" y="4570413"/>
          <p14:tracePt t="41890" x="7489825" y="4576763"/>
          <p14:tracePt t="41937" x="7483475" y="4576763"/>
          <p14:tracePt t="41945" x="7483475" y="4570413"/>
          <p14:tracePt t="41960" x="7475538" y="4562475"/>
          <p14:tracePt t="41968" x="7469188" y="4556125"/>
          <p14:tracePt t="41976" x="7469188" y="4548188"/>
          <p14:tracePt t="41984" x="7461250" y="4541838"/>
          <p14:tracePt t="41992" x="7461250" y="4533900"/>
          <p14:tracePt t="42000" x="7461250" y="4527550"/>
          <p14:tracePt t="42008" x="7454900" y="4513263"/>
          <p14:tracePt t="42016" x="7446963" y="4498975"/>
          <p14:tracePt t="42024" x="7446963" y="4492625"/>
          <p14:tracePt t="42032" x="7446963" y="4484688"/>
          <p14:tracePt t="42040" x="7440613" y="4484688"/>
          <p14:tracePt t="42048" x="7440613" y="4478338"/>
          <p14:tracePt t="42064" x="7440613" y="4470400"/>
          <p14:tracePt t="42113" x="7446963" y="4470400"/>
          <p14:tracePt t="42148" x="7446963" y="4464050"/>
          <p14:tracePt t="42159" x="7446963" y="4457700"/>
          <p14:tracePt t="42184" x="7446963" y="4449763"/>
          <p14:tracePt t="42201" x="7454900" y="4449763"/>
          <p14:tracePt t="42265" x="7461250" y="4449763"/>
          <p14:tracePt t="42305" x="7461250" y="4457700"/>
          <p14:tracePt t="42361" x="7461250" y="4464050"/>
          <p14:tracePt t="42752" x="7504113" y="4443413"/>
          <p14:tracePt t="42754" x="7539038" y="4400550"/>
          <p14:tracePt t="42761" x="7594600" y="4365625"/>
          <p14:tracePt t="42767" x="7645400" y="4322763"/>
          <p14:tracePt t="42775" x="7686675" y="4281488"/>
          <p14:tracePt t="42784" x="7729538" y="4244975"/>
          <p14:tracePt t="42791" x="7778750" y="4232275"/>
          <p14:tracePt t="42799" x="7807325" y="4217988"/>
          <p14:tracePt t="42807" x="7862888" y="4203700"/>
          <p14:tracePt t="42815" x="7912100" y="4195763"/>
          <p14:tracePt t="42823" x="7967663" y="4183063"/>
          <p14:tracePt t="42831" x="8024813" y="4183063"/>
          <p14:tracePt t="42839" x="8080375" y="4183063"/>
          <p14:tracePt t="42847" x="8129588" y="4189413"/>
          <p14:tracePt t="42855" x="8180388" y="4195763"/>
          <p14:tracePt t="42864" x="8201025" y="4210050"/>
          <p14:tracePt t="42871" x="8242300" y="4217988"/>
          <p14:tracePt t="42881" x="8264525" y="4224338"/>
          <p14:tracePt t="42888" x="8285163" y="4232275"/>
          <p14:tracePt t="42897" x="8299450" y="4252913"/>
          <p14:tracePt t="42905" x="8320088" y="4259263"/>
          <p14:tracePt t="42913" x="8328025" y="4273550"/>
          <p14:tracePt t="42921" x="8342313" y="4281488"/>
          <p14:tracePt t="42929" x="8355013" y="4287838"/>
          <p14:tracePt t="42939" x="8355013" y="4295775"/>
          <p14:tracePt t="42947" x="8362950" y="4295775"/>
          <p14:tracePt t="42956" x="8369300" y="4302125"/>
          <p14:tracePt t="43066" x="8377238" y="4302125"/>
          <p14:tracePt t="43130" x="8377238" y="4308475"/>
          <p14:tracePt t="43138" x="8383588" y="4308475"/>
          <p14:tracePt t="43146" x="8383588" y="4316413"/>
          <p14:tracePt t="43152" x="8397875" y="4316413"/>
          <p14:tracePt t="43169" x="8404225" y="4316413"/>
          <p14:tracePt t="43177" x="8412163" y="4316413"/>
          <p14:tracePt t="43183" x="8418513" y="4316413"/>
          <p14:tracePt t="43208" x="8426450" y="4316413"/>
          <p14:tracePt t="43216" x="8432800" y="4316413"/>
          <p14:tracePt t="43256" x="8440738" y="4316413"/>
          <p14:tracePt t="43384" x="8440738" y="4322763"/>
          <p14:tracePt t="43434" x="8461375" y="4322763"/>
          <p14:tracePt t="43447" x="8467725" y="4316413"/>
          <p14:tracePt t="43449" x="8496300" y="4316413"/>
          <p14:tracePt t="43457" x="8531225" y="4295775"/>
          <p14:tracePt t="43464" x="8574088" y="4273550"/>
          <p14:tracePt t="43471" x="8643938" y="4244975"/>
          <p14:tracePt t="43480" x="8736013" y="4217988"/>
          <p14:tracePt t="43488" x="8855075" y="4183063"/>
          <p14:tracePt t="43496" x="8975725" y="4140200"/>
          <p14:tracePt t="43505" x="9109075" y="4111625"/>
          <p14:tracePt t="43513" x="9250363" y="4070350"/>
          <p14:tracePt t="43521" x="9383713" y="4033838"/>
          <p14:tracePt t="43529" x="9488488" y="4013200"/>
          <p14:tracePt t="43537" x="9586913" y="3998913"/>
          <p14:tracePt t="43546" x="9678988" y="3978275"/>
          <p14:tracePt t="43553" x="9748838" y="3971925"/>
          <p14:tracePt t="43563" x="9805988" y="3971925"/>
          <p14:tracePt t="43570" x="9855200" y="3963988"/>
          <p14:tracePt t="43579" x="9896475" y="3963988"/>
          <p14:tracePt t="43587" x="9932988" y="3963988"/>
          <p14:tracePt t="43597" x="9953625" y="3963988"/>
          <p14:tracePt t="43604" x="9967913" y="3963988"/>
          <p14:tracePt t="43612" x="9988550" y="3963988"/>
          <p14:tracePt t="43621" x="9996488" y="3963988"/>
          <p14:tracePt t="43624" x="10009188" y="3963988"/>
          <p14:tracePt t="43632" x="10023475" y="3971925"/>
          <p14:tracePt t="43648" x="10031413" y="3971925"/>
          <p14:tracePt t="43664" x="10045700" y="3978275"/>
          <p14:tracePt t="43680" x="10045700" y="3984625"/>
          <p14:tracePt t="43690" x="10052050" y="3984625"/>
          <p14:tracePt t="43705" x="10058400" y="3992563"/>
          <p14:tracePt t="43712" x="10058400" y="3998913"/>
          <p14:tracePt t="43728" x="10066338" y="4006850"/>
          <p14:tracePt t="43737" x="10072688" y="4013200"/>
          <p14:tracePt t="43753" x="10072688" y="4021138"/>
          <p14:tracePt t="43759" x="10080625" y="4033838"/>
          <p14:tracePt t="43767" x="10086975" y="4041775"/>
          <p14:tracePt t="43776" x="10086975" y="4048125"/>
          <p14:tracePt t="43783" x="10094913" y="4062413"/>
          <p14:tracePt t="43791" x="10101263" y="4076700"/>
          <p14:tracePt t="43799" x="10101263" y="4083050"/>
          <p14:tracePt t="43808" x="10107613" y="4105275"/>
          <p14:tracePt t="43816" x="10115550" y="4125913"/>
          <p14:tracePt t="43824" x="10121900" y="4140200"/>
          <p14:tracePt t="43831" x="10129838" y="4154488"/>
          <p14:tracePt t="43840" x="10136188" y="4168775"/>
          <p14:tracePt t="43848" x="10136188" y="4183063"/>
          <p14:tracePt t="43857" x="10144125" y="4195763"/>
          <p14:tracePt t="43864" x="10150475" y="4217988"/>
          <p14:tracePt t="43873" x="10158413" y="4224338"/>
          <p14:tracePt t="43880" x="10164763" y="4238625"/>
          <p14:tracePt t="43888" x="10171113" y="4252913"/>
          <p14:tracePt t="43896" x="10171113" y="4259263"/>
          <p14:tracePt t="43905" x="10171113" y="4273550"/>
          <p14:tracePt t="43921" x="10179050" y="4287838"/>
          <p14:tracePt t="43928" x="10179050" y="4295775"/>
          <p14:tracePt t="43935" x="10179050" y="4302125"/>
          <p14:tracePt t="43943" x="10179050" y="4308475"/>
          <p14:tracePt t="43950" x="10185400" y="4308475"/>
          <p14:tracePt t="43958" x="10185400" y="4316413"/>
          <p14:tracePt t="43983" x="10185400" y="4322763"/>
          <p14:tracePt t="44012" x="10193338" y="4322763"/>
          <p14:tracePt t="44426" x="10207625" y="4330700"/>
          <p14:tracePt t="44439" x="10220325" y="4337050"/>
          <p14:tracePt t="44441" x="10228263" y="4337050"/>
          <p14:tracePt t="44449" x="10234613" y="4337050"/>
          <p14:tracePt t="44457" x="10234613" y="4344988"/>
          <p14:tracePt t="44471" x="10242550" y="4344988"/>
          <p14:tracePt t="44555" x="10248900" y="4344988"/>
          <p14:tracePt t="44832" x="10277475" y="4344988"/>
          <p14:tracePt t="44841" x="10291763" y="4351338"/>
          <p14:tracePt t="44847" x="10320338" y="4357688"/>
          <p14:tracePt t="44855" x="10355263" y="4365625"/>
          <p14:tracePt t="44862" x="10390188" y="4371975"/>
          <p14:tracePt t="44870" x="10425113" y="4371975"/>
          <p14:tracePt t="44879" x="10467975" y="4386263"/>
          <p14:tracePt t="44887" x="10480675" y="4386263"/>
          <p14:tracePt t="44895" x="10502900" y="4386263"/>
          <p14:tracePt t="44903" x="10509250" y="4394200"/>
          <p14:tracePt t="44911" x="10523538" y="4394200"/>
          <p14:tracePt t="44926" x="10531475" y="4394200"/>
          <p14:tracePt t="44952" x="10531475" y="4400550"/>
          <p14:tracePt t="44982" x="10537825" y="4400550"/>
          <p14:tracePt t="44991" x="10544175" y="4408488"/>
          <p14:tracePt t="45007" x="10552113" y="4408488"/>
          <p14:tracePt t="45015" x="10558463" y="4421188"/>
          <p14:tracePt t="45023" x="10572750" y="4429125"/>
          <p14:tracePt t="45031" x="10580688" y="4435475"/>
          <p14:tracePt t="45040" x="10593388" y="4443413"/>
          <p14:tracePt t="45048" x="10615613" y="4457700"/>
          <p14:tracePt t="45056" x="10636250" y="4464050"/>
          <p14:tracePt t="45064" x="10656888" y="4478338"/>
          <p14:tracePt t="45073" x="10679113" y="4492625"/>
          <p14:tracePt t="45081" x="10699750" y="4498975"/>
          <p14:tracePt t="45090" x="10728325" y="4513263"/>
          <p14:tracePt t="45098" x="10755313" y="4513263"/>
          <p14:tracePt t="45104" x="10791825" y="4527550"/>
          <p14:tracePt t="45113" x="10826750" y="4533900"/>
          <p14:tracePt t="45120" x="10861675" y="4541838"/>
          <p14:tracePt t="45129" x="10904538" y="4548188"/>
          <p14:tracePt t="45137" x="10939463" y="4548188"/>
          <p14:tracePt t="45145" x="10960100" y="4548188"/>
          <p14:tracePt t="45154" x="10988675" y="4548188"/>
          <p14:tracePt t="45162" x="11002963" y="4556125"/>
          <p14:tracePt t="45170" x="11015663" y="4556125"/>
          <p14:tracePt t="45181" x="11029950" y="4556125"/>
          <p14:tracePt t="45189" x="11037888" y="4556125"/>
          <p14:tracePt t="45200" x="11044238" y="4556125"/>
          <p14:tracePt t="45466" x="11029950" y="4570413"/>
          <p14:tracePt t="45470" x="11009313" y="4591050"/>
          <p14:tracePt t="45472" x="10974388" y="4619625"/>
          <p14:tracePt t="45481" x="10917238" y="4654550"/>
          <p14:tracePt t="45489" x="10861675" y="4695825"/>
          <p14:tracePt t="45496" x="10783888" y="4745038"/>
          <p14:tracePt t="45504" x="10714038" y="4787900"/>
          <p14:tracePt t="45512" x="10629900" y="4837113"/>
          <p14:tracePt t="45521" x="10523538" y="4886325"/>
          <p14:tracePt t="45529" x="10390188" y="4935538"/>
          <p14:tracePt t="45537" x="10228263" y="4984750"/>
          <p14:tracePt t="45546" x="10045700" y="5027613"/>
          <p14:tracePt t="45554" x="9812338" y="5097463"/>
          <p14:tracePt t="45562" x="9609138" y="5146675"/>
          <p14:tracePt t="45570" x="9424988" y="5210175"/>
          <p14:tracePt t="45579" x="9242425" y="5259388"/>
          <p14:tracePt t="45587" x="9123363" y="5302250"/>
          <p14:tracePt t="45596" x="9002713" y="5343525"/>
          <p14:tracePt t="45604" x="8897938" y="5372100"/>
          <p14:tracePt t="45616" x="8756650" y="5400675"/>
          <p14:tracePt t="45625" x="8707438" y="5414963"/>
          <p14:tracePt t="45632" x="8658225" y="5429250"/>
          <p14:tracePt t="45640" x="8615363" y="5429250"/>
          <p14:tracePt t="45648" x="8588375" y="5435600"/>
          <p14:tracePt t="45657" x="8553450" y="5435600"/>
          <p14:tracePt t="45664" x="8516938" y="5435600"/>
          <p14:tracePt t="45672" x="8496300" y="5435600"/>
          <p14:tracePt t="45680" x="8467725" y="5435600"/>
          <p14:tracePt t="45688" x="8447088" y="5435600"/>
          <p14:tracePt t="45696" x="8447088" y="5429250"/>
          <p14:tracePt t="45705" x="8440738" y="5429250"/>
          <p14:tracePt t="46027" x="8397875" y="5308600"/>
          <p14:tracePt t="46036" x="8377238" y="5245100"/>
          <p14:tracePt t="46045" x="8348663" y="5195888"/>
          <p14:tracePt t="46047" x="8334375" y="5146675"/>
          <p14:tracePt t="46055" x="8313738" y="5111750"/>
          <p14:tracePt t="46063" x="8291513" y="5068888"/>
          <p14:tracePt t="46071" x="8285163" y="5048250"/>
          <p14:tracePt t="46080" x="8285163" y="5019675"/>
          <p14:tracePt t="46088" x="8278813" y="5006975"/>
          <p14:tracePt t="46096" x="8270875" y="4999038"/>
          <p14:tracePt t="46105" x="8270875" y="4992688"/>
          <p14:tracePt t="46120" x="8270875" y="4984750"/>
          <p14:tracePt t="46225" x="8270875" y="4992688"/>
          <p14:tracePt t="47228" x="8320088" y="4970463"/>
          <p14:tracePt t="47238" x="8404225" y="4935538"/>
          <p14:tracePt t="47244" x="8489950" y="4906963"/>
          <p14:tracePt t="47249" x="8580438" y="4865688"/>
          <p14:tracePt t="47255" x="8672513" y="4837113"/>
          <p14:tracePt t="47263" x="8777288" y="4808538"/>
          <p14:tracePt t="47271" x="8890000" y="4781550"/>
          <p14:tracePt t="47280" x="8988425" y="4767263"/>
          <p14:tracePt t="47288" x="9074150" y="4745038"/>
          <p14:tracePt t="47296" x="9150350" y="4738688"/>
          <p14:tracePt t="47304" x="9221788" y="4718050"/>
          <p14:tracePt t="47312" x="9271000" y="4710113"/>
          <p14:tracePt t="47320" x="9291638" y="4703763"/>
          <p14:tracePt t="47337" x="9312275" y="4703763"/>
          <p14:tracePt t="47346" x="9312275" y="4695825"/>
          <p14:tracePt t="47356" x="9312275" y="4689475"/>
          <p14:tracePt t="47363" x="9320213" y="4689475"/>
          <p14:tracePt t="47392" x="9326563" y="4689475"/>
          <p14:tracePt t="47458" x="9320213" y="4681538"/>
          <p14:tracePt t="47466" x="9312275" y="4660900"/>
          <p14:tracePt t="47467" x="9291638" y="4625975"/>
          <p14:tracePt t="47480" x="9250363" y="4548188"/>
          <p14:tracePt t="47488" x="9236075" y="4513263"/>
          <p14:tracePt t="47496" x="9221788" y="4470400"/>
          <p14:tracePt t="47505" x="9207500" y="4435475"/>
          <p14:tracePt t="47517" x="9199563" y="4408488"/>
          <p14:tracePt t="47520" x="9193213" y="4386263"/>
          <p14:tracePt t="47529" x="9178925" y="4365625"/>
          <p14:tracePt t="47536" x="9178925" y="4351338"/>
          <p14:tracePt t="47544" x="9172575" y="4344988"/>
          <p14:tracePt t="47552" x="9164638" y="4330700"/>
          <p14:tracePt t="47560" x="9164638" y="4322763"/>
          <p14:tracePt t="47590" x="9164638" y="4316413"/>
          <p14:tracePt t="48139" x="9109075" y="4308475"/>
          <p14:tracePt t="48144" x="8961438" y="4302125"/>
          <p14:tracePt t="48152" x="8869363" y="4316413"/>
          <p14:tracePt t="48159" x="8785225" y="4330700"/>
          <p14:tracePt t="48167" x="8693150" y="4351338"/>
          <p14:tracePt t="48176" x="8615363" y="4365625"/>
          <p14:tracePt t="48184" x="8553450" y="4394200"/>
          <p14:tracePt t="48191" x="8496300" y="4421188"/>
          <p14:tracePt t="48200" x="8432800" y="4443413"/>
          <p14:tracePt t="48207" x="8383588" y="4478338"/>
          <p14:tracePt t="48216" x="8334375" y="4492625"/>
          <p14:tracePt t="48223" x="8291513" y="4527550"/>
          <p14:tracePt t="48231" x="8256588" y="4562475"/>
          <p14:tracePt t="48240" x="8221663" y="4597400"/>
          <p14:tracePt t="48249" x="8180388" y="4632325"/>
          <p14:tracePt t="48256" x="8143875" y="4681538"/>
          <p14:tracePt t="48264" x="8129588" y="4724400"/>
          <p14:tracePt t="48273" x="8108950" y="4752975"/>
          <p14:tracePt t="48282" x="8094663" y="4781550"/>
          <p14:tracePt t="48289" x="8080375" y="4794250"/>
          <p14:tracePt t="48298" x="8080375" y="4816475"/>
          <p14:tracePt t="48305" x="8074025" y="4830763"/>
          <p14:tracePt t="48314" x="8074025" y="4837113"/>
          <p14:tracePt t="48321" x="8074025" y="4843463"/>
          <p14:tracePt t="48331" x="8067675" y="4851400"/>
          <p14:tracePt t="48386" x="8074025" y="4851400"/>
          <p14:tracePt t="48394" x="8080375" y="4851400"/>
          <p14:tracePt t="48409" x="8094663" y="4851400"/>
          <p14:tracePt t="48417" x="8108950" y="4843463"/>
          <p14:tracePt t="48425" x="8137525" y="4843463"/>
          <p14:tracePt t="48432" x="8158163" y="4830763"/>
          <p14:tracePt t="48440" x="8186738" y="4816475"/>
          <p14:tracePt t="48448" x="8193088" y="4816475"/>
          <p14:tracePt t="48456" x="8215313" y="4802188"/>
          <p14:tracePt t="48463" x="8229600" y="4787900"/>
          <p14:tracePt t="48471" x="8229600" y="4781550"/>
          <p14:tracePt t="48479" x="8235950" y="4781550"/>
          <p14:tracePt t="48487" x="8235950" y="4773613"/>
          <p14:tracePt t="48495" x="8242300" y="4773613"/>
          <p14:tracePt t="48512" x="8242300" y="4767263"/>
          <p14:tracePt t="48543" x="8235950" y="4767263"/>
          <p14:tracePt t="48555" x="8221663" y="4759325"/>
          <p14:tracePt t="48560" x="8207375" y="4752975"/>
          <p14:tracePt t="48567" x="8193088" y="4745038"/>
          <p14:tracePt t="48575" x="8180388" y="4738688"/>
          <p14:tracePt t="48583" x="8166100" y="4732338"/>
          <p14:tracePt t="48591" x="8158163" y="4732338"/>
          <p14:tracePt t="48599" x="8151813" y="4724400"/>
          <p14:tracePt t="48607" x="8143875" y="4724400"/>
          <p14:tracePt t="48632" x="8143875" y="4718050"/>
          <p14:tracePt t="48817" x="8143875" y="4724400"/>
          <p14:tracePt t="49835" x="8143875" y="4681538"/>
          <p14:tracePt t="49838" x="8143875" y="4625975"/>
          <p14:tracePt t="49840" x="8143875" y="4548188"/>
          <p14:tracePt t="49848" x="8123238" y="4457700"/>
          <p14:tracePt t="49855" x="8102600" y="4365625"/>
          <p14:tracePt t="49864" x="8088313" y="4273550"/>
          <p14:tracePt t="49871" x="8053388" y="4189413"/>
          <p14:tracePt t="49879" x="8024813" y="4133850"/>
          <p14:tracePt t="49890" x="7981950" y="4076700"/>
          <p14:tracePt t="49898" x="7947025" y="4033838"/>
          <p14:tracePt t="49905" x="7905750" y="4006850"/>
          <p14:tracePt t="49913" x="7869238" y="3978275"/>
          <p14:tracePt t="49921" x="7842250" y="3957638"/>
          <p14:tracePt t="49929" x="7793038" y="3943350"/>
          <p14:tracePt t="49937" x="7750175" y="3929063"/>
          <p14:tracePt t="49945" x="7715250" y="3929063"/>
          <p14:tracePt t="49954" x="7680325" y="3929063"/>
          <p14:tracePt t="49962" x="7645400" y="3929063"/>
          <p14:tracePt t="49970" x="7608888" y="3943350"/>
          <p14:tracePt t="49979" x="7573963" y="3949700"/>
          <p14:tracePt t="49986" x="7539038" y="3971925"/>
          <p14:tracePt t="49995" x="7510463" y="3992563"/>
          <p14:tracePt t="50003" x="7483475" y="4027488"/>
          <p14:tracePt t="50012" x="7446963" y="4062413"/>
          <p14:tracePt t="50020" x="7426325" y="4119563"/>
          <p14:tracePt t="50028" x="7397750" y="4175125"/>
          <p14:tracePt t="50038" x="7383463" y="4238625"/>
          <p14:tracePt t="50040" x="7362825" y="4295775"/>
          <p14:tracePt t="50050" x="7362825" y="4337050"/>
          <p14:tracePt t="50055" x="7362825" y="4386263"/>
          <p14:tracePt t="50064" x="7370763" y="4421188"/>
          <p14:tracePt t="50072" x="7397750" y="4464050"/>
          <p14:tracePt t="50081" x="7419975" y="4506913"/>
          <p14:tracePt t="50088" x="7469188" y="4533900"/>
          <p14:tracePt t="50097" x="7518400" y="4562475"/>
          <p14:tracePt t="50106" x="7594600" y="4591050"/>
          <p14:tracePt t="50114" x="7672388" y="4591050"/>
          <p14:tracePt t="50122" x="7764463" y="4576763"/>
          <p14:tracePt t="50129" x="7856538" y="4548188"/>
          <p14:tracePt t="50138" x="7932738" y="4533900"/>
          <p14:tracePt t="50146" x="8010525" y="4498975"/>
          <p14:tracePt t="50155" x="8080375" y="4470400"/>
          <p14:tracePt t="50163" x="8137525" y="4443413"/>
          <p14:tracePt t="50172" x="8180388" y="4421188"/>
          <p14:tracePt t="50182" x="8215313" y="4394200"/>
          <p14:tracePt t="50185" x="8235950" y="4386263"/>
          <p14:tracePt t="50194" x="8256588" y="4379913"/>
          <p14:tracePt t="50200" x="8256588" y="4365625"/>
          <p14:tracePt t="50216" x="8250238" y="4351338"/>
          <p14:tracePt t="50224" x="8221663" y="4322763"/>
          <p14:tracePt t="50233" x="8193088" y="4302125"/>
          <p14:tracePt t="50239" x="8143875" y="4273550"/>
          <p14:tracePt t="50247" x="8059738" y="4238625"/>
          <p14:tracePt t="50256" x="7981950" y="4210050"/>
          <p14:tracePt t="50263" x="7891463" y="4195763"/>
          <p14:tracePt t="50271" x="7807325" y="4195763"/>
          <p14:tracePt t="50280" x="7729538" y="4195763"/>
          <p14:tracePt t="50289" x="7645400" y="4224338"/>
          <p14:tracePt t="50297" x="7567613" y="4259263"/>
          <p14:tracePt t="50305" x="7504113" y="4302125"/>
          <p14:tracePt t="50313" x="7440613" y="4351338"/>
          <p14:tracePt t="50321" x="7391400" y="4379913"/>
          <p14:tracePt t="50330" x="7356475" y="4421188"/>
          <p14:tracePt t="50338" x="7334250" y="4449763"/>
          <p14:tracePt t="50347" x="7327900" y="4484688"/>
          <p14:tracePt t="50355" x="7327900" y="4527550"/>
          <p14:tracePt t="50363" x="7342188" y="4576763"/>
          <p14:tracePt t="50373" x="7377113" y="4625975"/>
          <p14:tracePt t="50376" x="7419975" y="4668838"/>
          <p14:tracePt t="50384" x="7469188" y="4689475"/>
          <p14:tracePt t="50392" x="7532688" y="4710113"/>
          <p14:tracePt t="50400" x="7594600" y="4718050"/>
          <p14:tracePt t="50408" x="7666038" y="4718050"/>
          <p14:tracePt t="50416" x="7750175" y="4695825"/>
          <p14:tracePt t="50424" x="7820025" y="4681538"/>
          <p14:tracePt t="50432" x="7891463" y="4654550"/>
          <p14:tracePt t="50441" x="7940675" y="4619625"/>
          <p14:tracePt t="50448" x="7967663" y="4605338"/>
          <p14:tracePt t="50456" x="7996238" y="4583113"/>
          <p14:tracePt t="50464" x="8018463" y="4576763"/>
          <p14:tracePt t="50473" x="8018463" y="4570413"/>
          <p14:tracePt t="50480" x="8024813" y="4570413"/>
          <p14:tracePt t="50504" x="8024813" y="4562475"/>
          <p14:tracePt t="50514" x="7996238" y="4562475"/>
          <p14:tracePt t="50520" x="7961313" y="4556125"/>
          <p14:tracePt t="50528" x="7918450" y="4556125"/>
          <p14:tracePt t="50536" x="7869238" y="4556125"/>
          <p14:tracePt t="50544" x="7820025" y="4556125"/>
          <p14:tracePt t="50552" x="7785100" y="4570413"/>
          <p14:tracePt t="50560" x="7756525" y="4583113"/>
          <p14:tracePt t="50568" x="7735888" y="4597400"/>
          <p14:tracePt t="50576" x="7721600" y="4611688"/>
          <p14:tracePt t="50584" x="7715250" y="4619625"/>
          <p14:tracePt t="50592" x="7707313" y="4640263"/>
          <p14:tracePt t="50600" x="7707313" y="4668838"/>
          <p14:tracePt t="50608" x="7721600" y="4695825"/>
          <p14:tracePt t="50616" x="7764463" y="4745038"/>
          <p14:tracePt t="50623" x="7834313" y="4802188"/>
          <p14:tracePt t="50631" x="7940675" y="4851400"/>
          <p14:tracePt t="50639" x="8045450" y="4894263"/>
          <p14:tracePt t="50647" x="8158163" y="4921250"/>
          <p14:tracePt t="50656" x="8250238" y="4943475"/>
          <p14:tracePt t="50664" x="8334375" y="4956175"/>
          <p14:tracePt t="50672" x="8377238" y="4956175"/>
          <p14:tracePt t="50680" x="8404225" y="4956175"/>
          <p14:tracePt t="50688" x="8418513" y="4956175"/>
          <p14:tracePt t="50697" x="8432800" y="4964113"/>
          <p14:tracePt t="50705" x="8440738" y="4964113"/>
          <p14:tracePt t="50721" x="8447088" y="4964113"/>
          <p14:tracePt t="50737" x="8447088" y="4970463"/>
          <p14:tracePt t="50785" x="8440738" y="4970463"/>
          <p14:tracePt t="50792" x="8432800" y="4978400"/>
          <p14:tracePt t="50800" x="8404225" y="4978400"/>
          <p14:tracePt t="50807" x="8377238" y="4984750"/>
          <p14:tracePt t="50816" x="8342313" y="4984750"/>
          <p14:tracePt t="50824" x="8305800" y="4992688"/>
          <p14:tracePt t="50831" x="8256588" y="4999038"/>
          <p14:tracePt t="50839" x="8215313" y="5006975"/>
          <p14:tracePt t="50847" x="8158163" y="5006975"/>
          <p14:tracePt t="50855" x="8088313" y="5013325"/>
          <p14:tracePt t="50863" x="8031163" y="5019675"/>
          <p14:tracePt t="50872" x="7996238" y="5019675"/>
          <p14:tracePt t="50880" x="7961313" y="5019675"/>
          <p14:tracePt t="50889" x="7940675" y="5019675"/>
          <p14:tracePt t="50897" x="7932738" y="5019675"/>
          <p14:tracePt t="50906" x="7926388" y="5019675"/>
          <p14:tracePt t="50914" x="7918450" y="5027613"/>
          <p14:tracePt t="50955" x="7926388" y="5033963"/>
          <p14:tracePt t="50962" x="7932738" y="5033963"/>
          <p14:tracePt t="50969" x="7947025" y="5041900"/>
          <p14:tracePt t="50975" x="7975600" y="5062538"/>
          <p14:tracePt t="50985" x="8004175" y="5076825"/>
          <p14:tracePt t="50991" x="8018463" y="5097463"/>
          <p14:tracePt t="50998" x="8045450" y="5111750"/>
          <p14:tracePt t="51006" x="8067675" y="5126038"/>
          <p14:tracePt t="51014" x="8080375" y="5140325"/>
          <p14:tracePt t="51032" x="8088313" y="5140325"/>
          <p14:tracePt t="51041" x="8094663" y="5140325"/>
          <p14:tracePt t="51048" x="8094663" y="5146675"/>
          <p14:tracePt t="51081" x="8102600" y="5146675"/>
          <p14:tracePt t="51344" x="8102600" y="5175250"/>
          <p14:tracePt t="51478" x="8102600" y="5330825"/>
          <p14:tracePt t="51675" x="8094663" y="5337175"/>
          <p14:tracePt t="51689" x="8088313" y="5337175"/>
          <p14:tracePt t="51696" x="8080375" y="5343525"/>
          <p14:tracePt t="51705" x="8074025" y="5351463"/>
          <p14:tracePt t="51713" x="8067675" y="5351463"/>
          <p14:tracePt t="51745" x="8059738" y="5357813"/>
          <p14:tracePt t="51755" x="8053388" y="5365750"/>
          <p14:tracePt t="51763" x="8039100" y="5372100"/>
          <p14:tracePt t="51768" x="8024813" y="5392738"/>
          <p14:tracePt t="51777" x="8010525" y="5414963"/>
          <p14:tracePt t="51783" x="7996238" y="5429250"/>
          <p14:tracePt t="51791" x="7975600" y="5449888"/>
          <p14:tracePt t="51800" x="7961313" y="5464175"/>
          <p14:tracePt t="51807" x="7954963" y="5478463"/>
          <p14:tracePt t="51815" x="7940675" y="5478463"/>
          <p14:tracePt t="51823" x="7940675" y="5484813"/>
          <p14:tracePt t="51830" x="7932738" y="5499100"/>
          <p14:tracePt t="51838" x="7926388" y="5499100"/>
          <p14:tracePt t="51846" x="7926388" y="5505450"/>
          <p14:tracePt t="51854" x="7918450" y="5505450"/>
          <p14:tracePt t="51862" x="7912100" y="5513388"/>
          <p14:tracePt t="51870" x="7897813" y="5519738"/>
          <p14:tracePt t="51878" x="7891463" y="5519738"/>
          <p14:tracePt t="51887" x="7883525" y="5527675"/>
          <p14:tracePt t="51895" x="7877175" y="5527675"/>
          <p14:tracePt t="51904" x="7869238" y="5534025"/>
          <p14:tracePt t="51912" x="7862888" y="5534025"/>
          <p14:tracePt t="51921" x="7856538" y="5534025"/>
          <p14:tracePt t="51935" x="7848600" y="5534025"/>
          <p14:tracePt t="51964" x="7848600" y="5527675"/>
          <p14:tracePt t="51977" x="7842250" y="5527675"/>
          <p14:tracePt t="51984" x="7834313" y="5513388"/>
          <p14:tracePt t="51993" x="7827963" y="5505450"/>
          <p14:tracePt t="51999" x="7827963" y="5492750"/>
          <p14:tracePt t="52008" x="7807325" y="5470525"/>
          <p14:tracePt t="52015" x="7799388" y="5464175"/>
          <p14:tracePt t="52023" x="7793038" y="5435600"/>
          <p14:tracePt t="52031" x="7778750" y="5407025"/>
          <p14:tracePt t="52039" x="7770813" y="5380038"/>
          <p14:tracePt t="52047" x="7756525" y="5351463"/>
          <p14:tracePt t="52055" x="7743825" y="5337175"/>
          <p14:tracePt t="52063" x="7743825" y="5316538"/>
          <p14:tracePt t="52073" x="7735888" y="5302250"/>
          <p14:tracePt t="52080" x="7729538" y="5302250"/>
          <p14:tracePt t="52088" x="7721600" y="5287963"/>
          <p14:tracePt t="52096" x="7721600" y="5280025"/>
          <p14:tracePt t="52112" x="7721600" y="5273675"/>
          <p14:tracePt t="52119" x="7721600" y="5267325"/>
          <p14:tracePt t="52127" x="7729538" y="5253038"/>
          <p14:tracePt t="52135" x="7743825" y="5218113"/>
          <p14:tracePt t="52143" x="7770813" y="5189538"/>
          <p14:tracePt t="52151" x="7813675" y="5146675"/>
          <p14:tracePt t="52158" x="7869238" y="5105400"/>
          <p14:tracePt t="52166" x="7940675" y="5062538"/>
          <p14:tracePt t="52174" x="8024813" y="5027613"/>
          <p14:tracePt t="52183" x="8116888" y="4999038"/>
          <p14:tracePt t="52191" x="8207375" y="4970463"/>
          <p14:tracePt t="52199" x="8285163" y="4956175"/>
          <p14:tracePt t="52207" x="8355013" y="4935538"/>
          <p14:tracePt t="52215" x="8440738" y="4929188"/>
          <p14:tracePt t="52223" x="8502650" y="4921250"/>
          <p14:tracePt t="52231" x="8574088" y="4921250"/>
          <p14:tracePt t="52239" x="8643938" y="4914900"/>
          <p14:tracePt t="52247" x="8701088" y="4914900"/>
          <p14:tracePt t="52255" x="8750300" y="4894263"/>
          <p14:tracePt t="52263" x="8791575" y="4886325"/>
          <p14:tracePt t="52271" x="8820150" y="4879975"/>
          <p14:tracePt t="52279" x="8855075" y="4872038"/>
          <p14:tracePt t="52287" x="8877300" y="4872038"/>
          <p14:tracePt t="52295" x="8890000" y="4865688"/>
          <p14:tracePt t="52304" x="8897938" y="4865688"/>
          <p14:tracePt t="52319" x="8904288" y="4865688"/>
          <p14:tracePt t="52328" x="8912225" y="4865688"/>
          <p14:tracePt t="52337" x="8912225" y="4872038"/>
          <p14:tracePt t="52344" x="8912225" y="4879975"/>
          <p14:tracePt t="52352" x="8904288" y="4900613"/>
          <p14:tracePt t="52360" x="8890000" y="4921250"/>
          <p14:tracePt t="52367" x="8877300" y="4943475"/>
          <p14:tracePt t="52376" x="8863013" y="4970463"/>
          <p14:tracePt t="52383" x="8840788" y="5013325"/>
          <p14:tracePt t="52391" x="8805863" y="5041900"/>
          <p14:tracePt t="52399" x="8764588" y="5097463"/>
          <p14:tracePt t="52410" x="8721725" y="5140325"/>
          <p14:tracePt t="52415" x="8672513" y="5168900"/>
          <p14:tracePt t="52423" x="8623300" y="5203825"/>
          <p14:tracePt t="52431" x="8574088" y="5238750"/>
          <p14:tracePt t="52440" x="8531225" y="5259388"/>
          <p14:tracePt t="52448" x="8496300" y="5287963"/>
          <p14:tracePt t="52455" x="8461375" y="5308600"/>
          <p14:tracePt t="52463" x="8432800" y="5330825"/>
          <p14:tracePt t="52471" x="8404225" y="5351463"/>
          <p14:tracePt t="52480" x="8383588" y="5372100"/>
          <p14:tracePt t="52488" x="8369300" y="5386388"/>
          <p14:tracePt t="52497" x="8355013" y="5400675"/>
          <p14:tracePt t="52505" x="8334375" y="5414963"/>
          <p14:tracePt t="52514" x="8328025" y="5429250"/>
          <p14:tracePt t="52521" x="8328025" y="5435600"/>
          <p14:tracePt t="52530" x="8320088" y="5435600"/>
          <p14:tracePt t="52537" x="8313738" y="5435600"/>
          <p14:tracePt t="52939" x="8328025" y="5435600"/>
          <p14:tracePt t="52942" x="8355013" y="5435600"/>
          <p14:tracePt t="52952" x="8404225" y="5429250"/>
          <p14:tracePt t="52959" x="8432800" y="5429250"/>
          <p14:tracePt t="52967" x="8467725" y="5421313"/>
          <p14:tracePt t="52977" x="8496300" y="5414963"/>
          <p14:tracePt t="52983" x="8516938" y="5414963"/>
          <p14:tracePt t="52991" x="8545513" y="5414963"/>
          <p14:tracePt t="52999" x="8574088" y="5407025"/>
          <p14:tracePt t="53006" x="8594725" y="5400675"/>
          <p14:tracePt t="53014" x="8629650" y="5400675"/>
          <p14:tracePt t="53022" x="8651875" y="5392738"/>
          <p14:tracePt t="53031" x="8678863" y="5386388"/>
          <p14:tracePt t="53039" x="8701088" y="5386388"/>
          <p14:tracePt t="53047" x="8721725" y="5372100"/>
          <p14:tracePt t="53055" x="8750300" y="5365750"/>
          <p14:tracePt t="53063" x="8756650" y="5357813"/>
          <p14:tracePt t="53071" x="8785225" y="5343525"/>
          <p14:tracePt t="53079" x="8805863" y="5337175"/>
          <p14:tracePt t="53089" x="8820150" y="5322888"/>
          <p14:tracePt t="53096" x="8840788" y="5308600"/>
          <p14:tracePt t="53104" x="8863013" y="5294313"/>
          <p14:tracePt t="53113" x="8897938" y="5280025"/>
          <p14:tracePt t="53121" x="8918575" y="5267325"/>
          <p14:tracePt t="53130" x="8939213" y="5259388"/>
          <p14:tracePt t="53139" x="8967788" y="5245100"/>
          <p14:tracePt t="53147" x="8996363" y="5238750"/>
          <p14:tracePt t="53155" x="9024938" y="5224463"/>
          <p14:tracePt t="53163" x="9037638" y="5218113"/>
          <p14:tracePt t="53171" x="9045575" y="5210175"/>
          <p14:tracePt t="53182" x="9059863" y="5210175"/>
          <p14:tracePt t="53192" x="9066213" y="5210175"/>
          <p14:tracePt t="53232" x="9074150" y="5195888"/>
          <p14:tracePt t="53571" x="9199563" y="5168900"/>
          <p14:tracePt t="53799" x="10439400" y="4830763"/>
          <p14:tracePt t="53809" x="10439400" y="4837113"/>
          <p14:tracePt t="53814" x="10439400" y="4843463"/>
          <p14:tracePt t="53823" x="10439400" y="4857750"/>
          <p14:tracePt t="53831" x="10439400" y="4865688"/>
          <p14:tracePt t="53839" x="10431463" y="4894263"/>
          <p14:tracePt t="53847" x="10425113" y="4914900"/>
          <p14:tracePt t="53855" x="10425113" y="4949825"/>
          <p14:tracePt t="53863" x="10425113" y="4984750"/>
          <p14:tracePt t="53871" x="10425113" y="5013325"/>
          <p14:tracePt t="53879" x="10425113" y="5027613"/>
          <p14:tracePt t="53886" x="10425113" y="5056188"/>
          <p14:tracePt t="53895" x="10425113" y="5083175"/>
          <p14:tracePt t="53903" x="10431463" y="5097463"/>
          <p14:tracePt t="53911" x="10439400" y="5118100"/>
          <p14:tracePt t="53919" x="10453688" y="5146675"/>
          <p14:tracePt t="53927" x="10467975" y="5160963"/>
          <p14:tracePt t="53936" x="10474325" y="5175250"/>
          <p14:tracePt t="53944" x="10480675" y="5195888"/>
          <p14:tracePt t="53953" x="10502900" y="5210175"/>
          <p14:tracePt t="53960" x="10517188" y="5218113"/>
          <p14:tracePt t="53969" x="10523538" y="5230813"/>
          <p14:tracePt t="53977" x="10537825" y="5238750"/>
          <p14:tracePt t="53986" x="10552113" y="5245100"/>
          <p14:tracePt t="53994" x="10558463" y="5245100"/>
          <p14:tracePt t="54002" x="10572750" y="5245100"/>
          <p14:tracePt t="54011" x="10587038" y="5245100"/>
          <p14:tracePt t="54019" x="10601325" y="5245100"/>
          <p14:tracePt t="54028" x="10615613" y="5245100"/>
          <p14:tracePt t="54035" x="10621963" y="5245100"/>
          <p14:tracePt t="54044" x="10642600" y="5238750"/>
          <p14:tracePt t="54052" x="10656888" y="5238750"/>
          <p14:tracePt t="54061" x="10679113" y="5230813"/>
          <p14:tracePt t="54069" x="10699750" y="5224463"/>
          <p14:tracePt t="54077" x="10706100" y="5218113"/>
          <p14:tracePt t="54086" x="10728325" y="5218113"/>
          <p14:tracePt t="54086" x="10748963" y="5218113"/>
          <p14:tracePt t="54095" x="10763250" y="5218113"/>
          <p14:tracePt t="54103" x="10798175" y="5210175"/>
          <p14:tracePt t="54111" x="10818813" y="5210175"/>
          <p14:tracePt t="54119" x="10847388" y="5210175"/>
          <p14:tracePt t="54127" x="10882313" y="5210175"/>
          <p14:tracePt t="54135" x="10896600" y="5203825"/>
          <p14:tracePt t="54144" x="10925175" y="5203825"/>
          <p14:tracePt t="54152" x="10953750" y="5203825"/>
          <p14:tracePt t="54161" x="10960100" y="5195888"/>
          <p14:tracePt t="54169" x="10974388" y="5195888"/>
          <p14:tracePt t="54178" x="10980738" y="5195888"/>
          <p14:tracePt t="54248" x="10980738" y="5189538"/>
          <p14:tracePt t="54254" x="10980738" y="5181600"/>
          <p14:tracePt t="54262" x="10974388" y="5175250"/>
          <p14:tracePt t="54270" x="10966450" y="5160963"/>
          <p14:tracePt t="54278" x="10960100" y="5154613"/>
          <p14:tracePt t="54286" x="10945813" y="5132388"/>
          <p14:tracePt t="54294" x="10939463" y="5111750"/>
          <p14:tracePt t="54302" x="10931525" y="5097463"/>
          <p14:tracePt t="54311" x="10917238" y="5068888"/>
          <p14:tracePt t="54318" x="10904538" y="5027613"/>
          <p14:tracePt t="54326" x="10890250" y="4970463"/>
          <p14:tracePt t="54335" x="10875963" y="4914900"/>
          <p14:tracePt t="54342" x="10861675" y="4851400"/>
          <p14:tracePt t="54350" x="10855325" y="4816475"/>
          <p14:tracePt t="54358" x="10847388" y="4781550"/>
          <p14:tracePt t="54367" x="10847388" y="4745038"/>
          <p14:tracePt t="54374" x="10847388" y="4718050"/>
          <p14:tracePt t="54382" x="10847388" y="4710113"/>
          <p14:tracePt t="54391" x="10847388" y="4695825"/>
          <p14:tracePt t="54398" x="10847388" y="4681538"/>
          <p14:tracePt t="54406" x="10847388" y="4675188"/>
          <p14:tracePt t="54414" x="10855325" y="4660900"/>
          <p14:tracePt t="54422" x="10868025" y="4654550"/>
          <p14:tracePt t="54430" x="10875963" y="4646613"/>
          <p14:tracePt t="54438" x="10904538" y="4625975"/>
          <p14:tracePt t="54446" x="10945813" y="4597400"/>
          <p14:tracePt t="54454" x="10980738" y="4576763"/>
          <p14:tracePt t="54462" x="11023600" y="4556125"/>
          <p14:tracePt t="54470" x="11072813" y="4548188"/>
          <p14:tracePt t="54478" x="11115675" y="4541838"/>
          <p14:tracePt t="54486" x="11150600" y="4541838"/>
          <p14:tracePt t="54494" x="11206163" y="4541838"/>
          <p14:tracePt t="54502" x="11249025" y="4548188"/>
          <p14:tracePt t="54510" x="11298238" y="4562475"/>
          <p14:tracePt t="54519" x="11326813" y="4576763"/>
          <p14:tracePt t="54527" x="11353800" y="4591050"/>
          <p14:tracePt t="54535" x="11368088" y="4611688"/>
          <p14:tracePt t="54544" x="11376025" y="4625975"/>
          <p14:tracePt t="54552" x="11390313" y="4654550"/>
          <p14:tracePt t="54561" x="11390313" y="4675188"/>
          <p14:tracePt t="54569" x="11382375" y="4695825"/>
          <p14:tracePt t="54577" x="11361738" y="4738688"/>
          <p14:tracePt t="54586" x="11326813" y="4787900"/>
          <p14:tracePt t="54594" x="11283950" y="4830763"/>
          <p14:tracePt t="54602" x="11234738" y="4865688"/>
          <p14:tracePt t="54611" x="11191875" y="4900613"/>
          <p14:tracePt t="54619" x="11142663" y="4921250"/>
          <p14:tracePt t="54627" x="11093450" y="4956175"/>
          <p14:tracePt t="54635" x="11044238" y="4984750"/>
          <p14:tracePt t="54644" x="10988675" y="4992688"/>
          <p14:tracePt t="54652" x="10945813" y="5006975"/>
          <p14:tracePt t="54661" x="10910888" y="5019675"/>
          <p14:tracePt t="54669" x="10882313" y="5019675"/>
          <p14:tracePt t="54678" x="10861675" y="5027613"/>
          <p14:tracePt t="54687" x="10855325" y="5027613"/>
          <p14:tracePt t="54694" x="10855325" y="5033963"/>
          <p14:tracePt t="54726" x="10861675" y="5033963"/>
          <p14:tracePt t="54735" x="10875963" y="5033963"/>
          <p14:tracePt t="54744" x="10896600" y="5033963"/>
          <p14:tracePt t="54751" x="10925175" y="5033963"/>
          <p14:tracePt t="54763" x="10960100" y="5033963"/>
          <p14:tracePt t="54770" x="11002963" y="5033963"/>
          <p14:tracePt t="54776" x="11029950" y="5033963"/>
          <p14:tracePt t="54783" x="11058525" y="5048250"/>
          <p14:tracePt t="54790" x="11079163" y="5048250"/>
          <p14:tracePt t="54799" x="11093450" y="5048250"/>
          <p14:tracePt t="54815" x="11107738" y="5048250"/>
          <p14:tracePt t="54907" x="11101388" y="5048250"/>
          <p14:tracePt t="54938" x="11101388" y="5041900"/>
          <p14:tracePt t="54962" x="11101388" y="5033963"/>
          <p14:tracePt t="54970" x="11107738" y="5027613"/>
          <p14:tracePt t="54976" x="11115675" y="5019675"/>
          <p14:tracePt t="54984" x="11128375" y="5006975"/>
          <p14:tracePt t="54992" x="11150600" y="4999038"/>
          <p14:tracePt t="55000" x="11185525" y="4984750"/>
          <p14:tracePt t="55007" x="11234738" y="4964113"/>
          <p14:tracePt t="55016" x="11269663" y="4949825"/>
          <p14:tracePt t="55024" x="11318875" y="4935538"/>
          <p14:tracePt t="55032" x="11361738" y="4921250"/>
          <p14:tracePt t="55040" x="11396663" y="4906963"/>
          <p14:tracePt t="55048" x="11425238" y="4900613"/>
          <p14:tracePt t="55057" x="11431588" y="4894263"/>
          <p14:tracePt t="55065" x="11452225" y="4886325"/>
          <p14:tracePt t="55073" x="11460163" y="4886325"/>
          <p14:tracePt t="55080" x="11460163" y="4879975"/>
          <p14:tracePt t="55112" x="11466513" y="4879975"/>
          <p14:tracePt t="55220" x="11466513" y="4886325"/>
          <p14:tracePt t="55547" x="11474450" y="4906963"/>
          <p14:tracePt t="55625" x="11466513" y="4906963"/>
          <p14:tracePt t="55636" x="11460163" y="4906963"/>
          <p14:tracePt t="55644" x="11439525" y="4900613"/>
          <p14:tracePt t="55650" x="11410950" y="4886325"/>
          <p14:tracePt t="55656" x="11353800" y="4879975"/>
          <p14:tracePt t="55664" x="11283950" y="4865688"/>
          <p14:tracePt t="55671" x="11214100" y="4843463"/>
          <p14:tracePt t="55679" x="11136313" y="4816475"/>
          <p14:tracePt t="55688" x="11029950" y="4802188"/>
          <p14:tracePt t="55697" x="10904538" y="4781550"/>
          <p14:tracePt t="55707" x="10755313" y="4759325"/>
          <p14:tracePt t="55715" x="10572750" y="4724400"/>
          <p14:tracePt t="55722" x="10404475" y="4703763"/>
          <p14:tracePt t="55730" x="10193338" y="4703763"/>
          <p14:tracePt t="55737" x="10023475" y="4675188"/>
          <p14:tracePt t="55747" x="9875838" y="4668838"/>
          <p14:tracePt t="55754" x="9728200" y="4654550"/>
          <p14:tracePt t="55764" x="9586913" y="4646613"/>
          <p14:tracePt t="55773" x="9474200" y="4646613"/>
          <p14:tracePt t="55780" x="9383713" y="4646613"/>
          <p14:tracePt t="55788" x="9291638" y="4646613"/>
          <p14:tracePt t="55796" x="9221788" y="4646613"/>
          <p14:tracePt t="55804" x="9158288" y="4646613"/>
          <p14:tracePt t="55814" x="9109075" y="4654550"/>
          <p14:tracePt t="55815" x="9051925" y="4660900"/>
          <p14:tracePt t="55823" x="9002713" y="4668838"/>
          <p14:tracePt t="55831" x="8953500" y="4681538"/>
          <p14:tracePt t="55840" x="8897938" y="4695825"/>
          <p14:tracePt t="55848" x="8834438" y="4724400"/>
          <p14:tracePt t="55856" x="8764588" y="4738688"/>
          <p14:tracePt t="55864" x="8707438" y="4773613"/>
          <p14:tracePt t="55872" x="8629650" y="4822825"/>
          <p14:tracePt t="55879" x="8574088" y="4865688"/>
          <p14:tracePt t="55889" x="8489950" y="4906963"/>
          <p14:tracePt t="55896" x="8426450" y="4956175"/>
          <p14:tracePt t="55905" x="8355013" y="4992688"/>
          <p14:tracePt t="55913" x="8291513" y="5027613"/>
          <p14:tracePt t="55921" x="8242300" y="5041900"/>
          <p14:tracePt t="55929" x="8207375" y="5056188"/>
          <p14:tracePt t="55938" x="8180388" y="5068888"/>
          <p14:tracePt t="55947" x="8158163" y="5083175"/>
          <p14:tracePt t="55955" x="8151813" y="5083175"/>
          <p14:tracePt t="55964" x="8129588" y="5097463"/>
          <p14:tracePt t="55971" x="8116888" y="5105400"/>
          <p14:tracePt t="55979" x="8108950" y="5111750"/>
          <p14:tracePt t="55992" x="8102600" y="5118100"/>
          <p14:tracePt t="56000" x="8102600" y="5126038"/>
          <p14:tracePt t="56008" x="8094663" y="5126038"/>
          <p14:tracePt t="56050" x="8080375" y="5132388"/>
          <p14:tracePt t="56060" x="8067675" y="5140325"/>
          <p14:tracePt t="56067" x="8059738" y="5154613"/>
          <p14:tracePt t="56074" x="8031163" y="5168900"/>
          <p14:tracePt t="56081" x="7981950" y="5195888"/>
          <p14:tracePt t="56088" x="7932738" y="5224463"/>
          <p14:tracePt t="56097" x="7856538" y="5259388"/>
          <p14:tracePt t="56105" x="7785100" y="5287963"/>
          <p14:tracePt t="56114" x="7694613" y="5322888"/>
          <p14:tracePt t="56123" x="7602538" y="5357813"/>
          <p14:tracePt t="56129" x="7496175" y="5386388"/>
          <p14:tracePt t="56138" x="7391400" y="5429250"/>
          <p14:tracePt t="56145" x="7292975" y="5456238"/>
          <p14:tracePt t="56154" x="7208838" y="5484813"/>
          <p14:tracePt t="56162" x="7151688" y="5499100"/>
          <p14:tracePt t="56170" x="7088188" y="5519738"/>
          <p14:tracePt t="56182" x="7032625" y="5527675"/>
          <p14:tracePt t="56188" x="6997700" y="5527675"/>
          <p14:tracePt t="56196" x="6983413" y="5534025"/>
          <p14:tracePt t="56206" x="6961188" y="5534025"/>
          <p14:tracePt t="56208" x="6940550" y="5534025"/>
          <p14:tracePt t="56224" x="6940550" y="5527675"/>
          <p14:tracePt t="56411" x="6807200" y="5505450"/>
          <p14:tracePt t="56420" x="6602413" y="5456238"/>
          <p14:tracePt t="56427" x="6370638" y="5392738"/>
          <p14:tracePt t="56431" x="6096000" y="5316538"/>
          <p14:tracePt t="56439" x="5849938" y="5259388"/>
          <p14:tracePt t="56447" x="5595938" y="5195888"/>
          <p14:tracePt t="56455" x="5349875" y="5154613"/>
          <p14:tracePt t="56464" x="5159375" y="5126038"/>
          <p14:tracePt t="56472" x="5026025" y="5105400"/>
          <p14:tracePt t="56479" x="4927600" y="5097463"/>
          <p14:tracePt t="56488" x="4843463" y="5091113"/>
          <p14:tracePt t="56498" x="4779963" y="5091113"/>
          <p14:tracePt t="56505" x="4730750" y="5091113"/>
          <p14:tracePt t="56514" x="4695825" y="5091113"/>
          <p14:tracePt t="56521" x="4667250" y="5097463"/>
          <p14:tracePt t="56529" x="4652963" y="5105400"/>
          <p14:tracePt t="56537" x="4632325" y="5118100"/>
          <p14:tracePt t="56546" x="4618038" y="5132388"/>
          <p14:tracePt t="56554" x="4603750" y="5181600"/>
          <p14:tracePt t="56562" x="4603750" y="5224463"/>
          <p14:tracePt t="56571" x="4603750" y="5294313"/>
          <p14:tracePt t="56579" x="4624388" y="5365750"/>
          <p14:tracePt t="56588" x="4659313" y="5443538"/>
          <p14:tracePt t="56596" x="4716463" y="5505450"/>
          <p14:tracePt t="56605" x="4779963" y="5568950"/>
          <p14:tracePt t="56626" x="5230813" y="5695950"/>
          <p14:tracePt t="56633" x="5335588" y="5689600"/>
          <p14:tracePt t="56641" x="5427663" y="5640388"/>
          <p14:tracePt t="56648" x="5532438" y="5591175"/>
          <p14:tracePt t="56656" x="5616575" y="5541963"/>
          <p14:tracePt t="56664" x="5688013" y="5470525"/>
          <p14:tracePt t="56672" x="5729288" y="5414963"/>
          <p14:tracePt t="56680" x="5765800" y="5380038"/>
          <p14:tracePt t="56688" x="5765800" y="5343525"/>
          <p14:tracePt t="56697" x="5743575" y="5308600"/>
          <p14:tracePt t="56705" x="5708650" y="5273675"/>
          <p14:tracePt t="56713" x="5645150" y="5238750"/>
          <p14:tracePt t="56722" x="5575300" y="5224463"/>
          <p14:tracePt t="56731" x="5468938" y="5195888"/>
          <p14:tracePt t="56737" x="5378450" y="5175250"/>
          <p14:tracePt t="56747" x="5280025" y="5175250"/>
          <p14:tracePt t="56754" x="5202238" y="5168900"/>
          <p14:tracePt t="56766" x="5145088" y="5168900"/>
          <p14:tracePt t="56773" x="5089525" y="5168900"/>
          <p14:tracePt t="56780" x="5060950" y="5168900"/>
          <p14:tracePt t="56787" x="5040313" y="5168900"/>
          <p14:tracePt t="56796" x="5032375" y="5168900"/>
          <p14:tracePt t="56804" x="5026025" y="5168900"/>
          <p14:tracePt t="56825" x="5026025" y="5175250"/>
          <p14:tracePt t="56832" x="5032375" y="5175250"/>
          <p14:tracePt t="56841" x="5046663" y="5195888"/>
          <p14:tracePt t="56848" x="5060950" y="5203825"/>
          <p14:tracePt t="56856" x="5081588" y="5203825"/>
          <p14:tracePt t="56864" x="5124450" y="5210175"/>
          <p14:tracePt t="56872" x="5159375" y="5210175"/>
          <p14:tracePt t="56880" x="5208588" y="5203825"/>
          <p14:tracePt t="56888" x="5251450" y="5195888"/>
          <p14:tracePt t="56897" x="5294313" y="5175250"/>
          <p14:tracePt t="56906" x="5321300" y="5160963"/>
          <p14:tracePt t="56913" x="5349875" y="5146675"/>
          <p14:tracePt t="56922" x="5370513" y="5140325"/>
          <p14:tracePt t="56929" x="5370513" y="5132388"/>
          <p14:tracePt t="56938" x="5378450" y="5132388"/>
          <p14:tracePt t="56952" x="5378450" y="5118100"/>
          <p14:tracePt t="56964" x="5378450" y="5111750"/>
          <p14:tracePt t="56972" x="5370513" y="5097463"/>
          <p14:tracePt t="56981" x="5364163" y="5083175"/>
          <p14:tracePt t="56987" x="5356225" y="5076825"/>
          <p14:tracePt t="56996" x="5343525" y="5076825"/>
          <p14:tracePt t="57004" x="5343525" y="5068888"/>
          <p14:tracePt t="57034" x="5349875" y="5068888"/>
          <p14:tracePt t="57040" x="5370513" y="5083175"/>
          <p14:tracePt t="57048" x="5392738" y="5097463"/>
          <p14:tracePt t="57056" x="5462588" y="5126038"/>
          <p14:tracePt t="57065" x="5554663" y="5146675"/>
          <p14:tracePt t="57071" x="5688013" y="5181600"/>
          <p14:tracePt t="57079" x="5870575" y="5218113"/>
          <p14:tracePt t="57088" x="6089650" y="5259388"/>
          <p14:tracePt t="57096" x="6350000" y="5287963"/>
          <p14:tracePt t="57105" x="6588125" y="5302250"/>
          <p14:tracePt t="57112" x="6821488" y="5316538"/>
          <p14:tracePt t="57122" x="7032625" y="5308600"/>
          <p14:tracePt t="57129" x="7221538" y="5294313"/>
          <p14:tracePt t="57139" x="7356475" y="5273675"/>
          <p14:tracePt t="57147" x="7469188" y="5259388"/>
          <p14:tracePt t="57154" x="7567613" y="5245100"/>
          <p14:tracePt t="57163" x="7651750" y="5230813"/>
          <p14:tracePt t="57171" x="7729538" y="5224463"/>
          <p14:tracePt t="57179" x="7785100" y="5210175"/>
          <p14:tracePt t="57187" x="7848600" y="5203825"/>
          <p14:tracePt t="57195" x="7883525" y="5189538"/>
          <p14:tracePt t="57204" x="7912100" y="5181600"/>
          <p14:tracePt t="57213" x="7926388" y="5175250"/>
          <p14:tracePt t="57221" x="7954963" y="5168900"/>
          <p14:tracePt t="57231" x="7975600" y="5160963"/>
          <p14:tracePt t="57234" x="7981950" y="5154613"/>
          <p14:tracePt t="57241" x="8004175" y="5146675"/>
          <p14:tracePt t="57248" x="8024813" y="5132388"/>
          <p14:tracePt t="57256" x="8039100" y="5126038"/>
          <p14:tracePt t="57264" x="8053388" y="5111750"/>
          <p14:tracePt t="57272" x="8074025" y="5105400"/>
          <p14:tracePt t="57280" x="8094663" y="5097463"/>
          <p14:tracePt t="57288" x="8123238" y="5091113"/>
          <p14:tracePt t="57296" x="8158163" y="5091113"/>
          <p14:tracePt t="57304" x="8193088" y="5083175"/>
          <p14:tracePt t="57314" x="8221663" y="5083175"/>
          <p14:tracePt t="57321" x="8256588" y="5083175"/>
          <p14:tracePt t="57329" x="8278813" y="5083175"/>
          <p14:tracePt t="57338" x="8299450" y="5083175"/>
          <p14:tracePt t="57346" x="8313738" y="5083175"/>
          <p14:tracePt t="57361" x="8320088" y="5083175"/>
          <p14:tracePt t="57368" x="8328025" y="5083175"/>
          <p14:tracePt t="57384" x="8334375" y="5083175"/>
          <p14:tracePt t="57392" x="8334375" y="5091113"/>
          <p14:tracePt t="57400" x="8342313" y="5091113"/>
          <p14:tracePt t="57408" x="8355013" y="5111750"/>
          <p14:tracePt t="57416" x="8377238" y="5126038"/>
          <p14:tracePt t="57424" x="8397875" y="5140325"/>
          <p14:tracePt t="57432" x="8426450" y="5175250"/>
          <p14:tracePt t="57440" x="8461375" y="5210175"/>
          <p14:tracePt t="57448" x="8502650" y="5267325"/>
          <p14:tracePt t="57456" x="8545513" y="5308600"/>
          <p14:tracePt t="57464" x="8574088" y="5343525"/>
          <p14:tracePt t="57472" x="8609013" y="5380038"/>
          <p14:tracePt t="57481" x="8623300" y="5400675"/>
          <p14:tracePt t="57488" x="8629650" y="5400675"/>
          <p14:tracePt t="57497" x="8637588" y="5407025"/>
          <p14:tracePt t="57505" x="8637588" y="5414963"/>
          <p14:tracePt t="57522" x="8643938" y="5414963"/>
          <p14:tracePt t="57536" x="8643938" y="5421313"/>
          <p14:tracePt t="57569" x="8643938" y="5429250"/>
          <p14:tracePt t="57586" x="8629650" y="5429250"/>
          <p14:tracePt t="57601" x="8623300" y="5429250"/>
          <p14:tracePt t="57616" x="8615363" y="5429250"/>
          <p14:tracePt t="57740" x="8615363" y="5421313"/>
          <p14:tracePt t="57770" x="8615363" y="5414963"/>
          <p14:tracePt t="57785" x="8623300" y="5400675"/>
          <p14:tracePt t="57792" x="8637588" y="5400675"/>
          <p14:tracePt t="57800" x="8643938" y="5380038"/>
          <p14:tracePt t="57808" x="8664575" y="5365750"/>
          <p14:tracePt t="57815" x="8693150" y="5343525"/>
          <p14:tracePt t="57823" x="8715375" y="5330825"/>
          <p14:tracePt t="57831" x="8728075" y="5330825"/>
          <p14:tracePt t="57840" x="8750300" y="5316538"/>
          <p14:tracePt t="57848" x="8770938" y="5308600"/>
          <p14:tracePt t="57856" x="8777288" y="5302250"/>
          <p14:tracePt t="57863" x="8791575" y="5302250"/>
          <p14:tracePt t="57871" x="8813800" y="5302250"/>
          <p14:tracePt t="57889" x="8820150" y="5302250"/>
          <p14:tracePt t="57897" x="8820150" y="5294313"/>
          <p14:tracePt t="57936" x="8813800" y="5294313"/>
          <p14:tracePt t="57943" x="8799513" y="5280025"/>
          <p14:tracePt t="57951" x="8736013" y="5267325"/>
          <p14:tracePt t="57959" x="8615363" y="5224463"/>
          <p14:tracePt t="57967" x="8377238" y="5181600"/>
          <p14:tracePt t="57975" x="8010525" y="5105400"/>
          <p14:tracePt t="57984" x="7559675" y="5006975"/>
          <p14:tracePt t="57991" x="7067550" y="4921250"/>
          <p14:tracePt t="57999" x="6575425" y="4837113"/>
          <p14:tracePt t="58006" x="6081713" y="4767263"/>
          <p14:tracePt t="58015" x="5616575" y="4718050"/>
          <p14:tracePt t="58023" x="5153025" y="4703763"/>
          <p14:tracePt t="58031" x="4786313" y="4703763"/>
          <p14:tracePt t="58039" x="4392613" y="4724400"/>
          <p14:tracePt t="58047" x="4040188" y="4773613"/>
          <p14:tracePt t="58058" x="3724275" y="4843463"/>
          <p14:tracePt t="58062" x="3406775" y="4906963"/>
          <p14:tracePt t="58070" x="3160713" y="4964113"/>
          <p14:tracePt t="58078" x="2949575" y="5027613"/>
          <p14:tracePt t="58088" x="2808288" y="5068888"/>
          <p14:tracePt t="58096" x="2717800" y="5105400"/>
          <p14:tracePt t="58104" x="2646363" y="5132388"/>
          <p14:tracePt t="58113" x="2605088" y="5160963"/>
          <p14:tracePt t="58120" x="2590800" y="5160963"/>
          <p14:tracePt t="58128" x="2576513" y="5181600"/>
          <p14:tracePt t="58136" x="2568575" y="5203825"/>
          <p14:tracePt t="58145" x="2568575" y="5238750"/>
          <p14:tracePt t="58154" x="2582863" y="5287963"/>
          <p14:tracePt t="58161" x="2625725" y="5337175"/>
          <p14:tracePt t="58170" x="2703513" y="5380038"/>
          <p14:tracePt t="58179" x="2794000" y="5421313"/>
          <p14:tracePt t="58188" x="2906713" y="5435600"/>
          <p14:tracePt t="58196" x="3005138" y="5449888"/>
          <p14:tracePt t="58204" x="3097213" y="5435600"/>
          <p14:tracePt t="58213" x="3167063" y="5421313"/>
          <p14:tracePt t="58220" x="3209925" y="5414963"/>
          <p14:tracePt t="58230" x="3238500" y="5400675"/>
          <p14:tracePt t="58234" x="3252788" y="5400675"/>
          <p14:tracePt t="58241" x="3265488" y="5392738"/>
          <p14:tracePt t="58249" x="3265488" y="5386388"/>
          <p14:tracePt t="58265" x="3273425" y="5386388"/>
          <p14:tracePt t="58282" x="3265488" y="5386388"/>
          <p14:tracePt t="58288" x="3252788" y="5386388"/>
          <p14:tracePt t="58297" x="3244850" y="5386388"/>
          <p14:tracePt t="58305" x="3230563" y="5386388"/>
          <p14:tracePt t="58314" x="3224213" y="5386388"/>
          <p14:tracePt t="58321" x="3216275" y="5400675"/>
          <p14:tracePt t="58329" x="3216275" y="5407025"/>
          <p14:tracePt t="58338" x="3216275" y="5435600"/>
          <p14:tracePt t="58346" x="3216275" y="5456238"/>
          <p14:tracePt t="58355" x="3224213" y="5499100"/>
          <p14:tracePt t="58363" x="3238500" y="5527675"/>
          <p14:tracePt t="58372" x="3259138" y="5562600"/>
          <p14:tracePt t="58379" x="3279775" y="5591175"/>
          <p14:tracePt t="58388" x="3302000" y="5611813"/>
          <p14:tracePt t="58396" x="3328988" y="5626100"/>
          <p14:tracePt t="58404" x="3357563" y="5626100"/>
          <p14:tracePt t="58412" x="3371850" y="5626100"/>
          <p14:tracePt t="58422" x="3378200" y="5626100"/>
          <p14:tracePt t="58424" x="3386138" y="5626100"/>
          <p14:tracePt t="58440" x="3386138" y="5611813"/>
          <p14:tracePt t="58447" x="3386138" y="5591175"/>
          <p14:tracePt t="58456" x="3365500" y="5576888"/>
          <p14:tracePt t="58464" x="3343275" y="5554663"/>
          <p14:tracePt t="58471" x="3322638" y="5541963"/>
          <p14:tracePt t="58479" x="3302000" y="5527675"/>
          <p14:tracePt t="58488" x="3279775" y="5513388"/>
          <p14:tracePt t="58497" x="3259138" y="5505450"/>
          <p14:tracePt t="58505" x="3252788" y="5505450"/>
          <p14:tracePt t="58513" x="3244850" y="5505450"/>
          <p14:tracePt t="58520" x="3238500" y="5505450"/>
          <p14:tracePt t="58536" x="3238500" y="5499100"/>
          <p14:tracePt t="58552" x="3244850" y="5499100"/>
          <p14:tracePt t="58560" x="3279775" y="5505450"/>
          <p14:tracePt t="58567" x="3357563" y="5519738"/>
          <p14:tracePt t="58576" x="3470275" y="5519738"/>
          <p14:tracePt t="58584" x="3660775" y="5534025"/>
          <p14:tracePt t="58601" x="4575175" y="5484813"/>
          <p14:tracePt t="58608" x="5026025" y="5400675"/>
          <p14:tracePt t="58616" x="5595938" y="5273675"/>
          <p14:tracePt t="58624" x="6138863" y="5154613"/>
          <p14:tracePt t="58632" x="6665913" y="4978400"/>
          <p14:tracePt t="58640" x="7145338" y="4822825"/>
          <p14:tracePt t="58647" x="7518400" y="4695825"/>
          <p14:tracePt t="58655" x="7856538" y="4597400"/>
          <p14:tracePt t="58664" x="8088313" y="4533900"/>
          <p14:tracePt t="58671" x="8278813" y="4470400"/>
          <p14:tracePt t="58679" x="8377238" y="4449763"/>
          <p14:tracePt t="58690" x="8447088" y="4435475"/>
          <p14:tracePt t="58698" x="8502650" y="4435475"/>
          <p14:tracePt t="58705" x="8531225" y="4435475"/>
          <p14:tracePt t="58715" x="8566150" y="4429125"/>
          <p14:tracePt t="58721" x="8580438" y="4421188"/>
          <p14:tracePt t="58730" x="8594725" y="4421188"/>
          <p14:tracePt t="58737" x="8609013" y="4421188"/>
          <p14:tracePt t="58747" x="8615363" y="4421188"/>
          <p14:tracePt t="58786" x="8588375" y="4421188"/>
          <p14:tracePt t="58977" x="8658225" y="4484688"/>
          <p14:tracePt t="58986" x="8742363" y="4556125"/>
          <p14:tracePt t="58992" x="8826500" y="4619625"/>
          <p14:tracePt t="59000" x="8890000" y="4675188"/>
          <p14:tracePt t="59007" x="8926513" y="4718050"/>
          <p14:tracePt t="59015" x="8961438" y="4752975"/>
          <p14:tracePt t="59023" x="9002713" y="4787900"/>
          <p14:tracePt t="59031" x="9024938" y="4816475"/>
          <p14:tracePt t="59039" x="9051925" y="4837113"/>
          <p14:tracePt t="59047" x="9080500" y="4872038"/>
          <p14:tracePt t="59054" x="9109075" y="4900613"/>
          <p14:tracePt t="59062" x="9144000" y="4929188"/>
          <p14:tracePt t="59070" x="9186863" y="4964113"/>
          <p14:tracePt t="59080" x="9236075" y="4999038"/>
          <p14:tracePt t="59088" x="9285288" y="5019675"/>
          <p14:tracePt t="59096" x="9348788" y="5068888"/>
          <p14:tracePt t="59104" x="9418638" y="5105400"/>
          <p14:tracePt t="59112" x="9482138" y="5146675"/>
          <p14:tracePt t="59120" x="9545638" y="5210175"/>
          <p14:tracePt t="59129" x="9601200" y="5253038"/>
          <p14:tracePt t="59136" x="9664700" y="5308600"/>
          <p14:tracePt t="59144" x="9713913" y="5372100"/>
          <p14:tracePt t="59153" x="9791700" y="5421313"/>
          <p14:tracePt t="59162" x="9861550" y="5470525"/>
          <p14:tracePt t="59169" x="9945688" y="5527675"/>
          <p14:tracePt t="59177" x="10017125" y="5583238"/>
          <p14:tracePt t="59186" x="10101263" y="5646738"/>
          <p14:tracePt t="59194" x="10164763" y="5689600"/>
          <p14:tracePt t="59204" x="10228263" y="5738813"/>
          <p14:tracePt t="59207" x="10277475" y="5759450"/>
          <p14:tracePt t="59215" x="10320338" y="5780088"/>
          <p14:tracePt t="59224" x="10333038" y="5794375"/>
          <p14:tracePt t="59232" x="10355263" y="5802313"/>
          <p14:tracePt t="59239" x="10361613" y="5808663"/>
          <p14:tracePt t="59247" x="10369550" y="5808663"/>
          <p14:tracePt t="59255" x="10382250" y="5808663"/>
          <p14:tracePt t="59295" x="10382250" y="5816600"/>
          <p14:tracePt t="59536" x="10418763" y="5759450"/>
          <p14:tracePt t="59543" x="10467975" y="5695950"/>
          <p14:tracePt t="59551" x="10488613" y="5618163"/>
          <p14:tracePt t="59559" x="10488613" y="5534025"/>
          <p14:tracePt t="59567" x="10467975" y="5435600"/>
          <p14:tracePt t="59575" x="10418763" y="5316538"/>
          <p14:tracePt t="59583" x="10355263" y="5218113"/>
          <p14:tracePt t="59590" x="10220325" y="5111750"/>
          <p14:tracePt t="59599" x="9996488" y="4984750"/>
          <p14:tracePt t="59607" x="9713913" y="4865688"/>
          <p14:tracePt t="59615" x="9326563" y="4752975"/>
          <p14:tracePt t="59623" x="8877300" y="4681538"/>
          <p14:tracePt t="59631" x="8348663" y="4646613"/>
          <p14:tracePt t="59638" x="7750175" y="4675188"/>
          <p14:tracePt t="59647" x="7145338" y="4745038"/>
          <p14:tracePt t="59655" x="6561138" y="4837113"/>
          <p14:tracePt t="59663" x="5997575" y="4964113"/>
          <p14:tracePt t="59671" x="5518150" y="5083175"/>
          <p14:tracePt t="59679" x="5138738" y="5160963"/>
          <p14:tracePt t="59687" x="4835525" y="5253038"/>
          <p14:tracePt t="59695" x="4638675" y="5287963"/>
          <p14:tracePt t="59704" x="4511675" y="5308600"/>
          <p14:tracePt t="59712" x="4441825" y="5322888"/>
          <p14:tracePt t="59904" x="4314825" y="5322888"/>
          <p14:tracePt t="59912" x="4195763" y="5322888"/>
          <p14:tracePt t="59920" x="4068763" y="5316538"/>
          <p14:tracePt t="59927" x="3956050" y="5316538"/>
          <p14:tracePt t="59935" x="3857625" y="5302250"/>
          <p14:tracePt t="59943" x="3779838" y="5302250"/>
          <p14:tracePt t="59951" x="3695700" y="5308600"/>
          <p14:tracePt t="59959" x="3660775" y="5308600"/>
          <p14:tracePt t="59967" x="3638550" y="5308600"/>
          <p14:tracePt t="59976" x="3625850" y="5308600"/>
          <p14:tracePt t="59983" x="3617913" y="5308600"/>
          <p14:tracePt t="59991" x="3617913" y="5316538"/>
          <p14:tracePt t="60003" x="3632200" y="5322888"/>
          <p14:tracePt t="60011" x="3667125" y="5337175"/>
          <p14:tracePt t="60019" x="3716338" y="5357813"/>
          <p14:tracePt t="60030" x="3787775" y="5386388"/>
          <p14:tracePt t="60038" x="3857625" y="5407025"/>
          <p14:tracePt t="60045" x="3949700" y="5421313"/>
          <p14:tracePt t="60053" x="4048125" y="5435600"/>
          <p14:tracePt t="60055" x="4132263" y="5443538"/>
          <p14:tracePt t="60063" x="4187825" y="5443538"/>
          <p14:tracePt t="60072" x="4224338" y="5443538"/>
          <p14:tracePt t="60079" x="4230688" y="5443538"/>
          <p14:tracePt t="60087" x="4237038" y="5443538"/>
          <p14:tracePt t="60103" x="4216400" y="5443538"/>
          <p14:tracePt t="60113" x="4181475" y="5443538"/>
          <p14:tracePt t="60121" x="4132263" y="5435600"/>
          <p14:tracePt t="60129" x="4089400" y="5435600"/>
          <p14:tracePt t="60138" x="4040188" y="5429250"/>
          <p14:tracePt t="60145" x="3984625" y="5429250"/>
          <p14:tracePt t="60153" x="3906838" y="5429250"/>
          <p14:tracePt t="60160" x="3843338" y="5449888"/>
          <p14:tracePt t="60168" x="3787775" y="5464175"/>
          <p14:tracePt t="60176" x="3724275" y="5484813"/>
          <p14:tracePt t="60184" x="3702050" y="5492750"/>
          <p14:tracePt t="60191" x="3675063" y="5505450"/>
          <p14:tracePt t="60199" x="3660775" y="5505450"/>
          <p14:tracePt t="60207" x="3652838" y="5505450"/>
          <p14:tracePt t="60215" x="3652838" y="5513388"/>
          <p14:tracePt t="60231" x="3667125" y="5519738"/>
          <p14:tracePt t="60240" x="3695700" y="5519738"/>
          <p14:tracePt t="60248" x="3730625" y="5527675"/>
          <p14:tracePt t="60256" x="3787775" y="5527675"/>
          <p14:tracePt t="60264" x="3843338" y="5527675"/>
          <p14:tracePt t="60272" x="3886200" y="5527675"/>
          <p14:tracePt t="60281" x="3935413" y="5527675"/>
          <p14:tracePt t="60520" x="4040188" y="5534025"/>
          <p14:tracePt t="60529" x="4117975" y="5562600"/>
          <p14:tracePt t="60534" x="4202113" y="5583238"/>
          <p14:tracePt t="60543" x="4279900" y="5597525"/>
          <p14:tracePt t="60551" x="4364038" y="5611813"/>
          <p14:tracePt t="60559" x="4456113" y="5618163"/>
          <p14:tracePt t="60567" x="4533900" y="5632450"/>
          <p14:tracePt t="60575" x="4632325" y="5646738"/>
          <p14:tracePt t="60583" x="4759325" y="5661025"/>
          <p14:tracePt t="60591" x="4906963" y="5675313"/>
          <p14:tracePt t="60599" x="5032375" y="5681663"/>
          <p14:tracePt t="60608" x="5153025" y="5681663"/>
          <p14:tracePt t="60615" x="5257800" y="5695950"/>
          <p14:tracePt t="60623" x="5356225" y="5695950"/>
          <p14:tracePt t="60631" x="5454650" y="5703888"/>
          <p14:tracePt t="60640" x="5561013" y="5703888"/>
          <p14:tracePt t="60648" x="5659438" y="5703888"/>
          <p14:tracePt t="60656" x="5737225" y="5710238"/>
          <p14:tracePt t="60664" x="5821363" y="5716588"/>
          <p14:tracePt t="60671" x="5899150" y="5730875"/>
          <p14:tracePt t="60680" x="5976938" y="5730875"/>
          <p14:tracePt t="60689" x="6053138" y="5738813"/>
          <p14:tracePt t="60698" x="6124575" y="5745163"/>
          <p14:tracePt t="60706" x="6194425" y="5753100"/>
          <p14:tracePt t="60715" x="6251575" y="5767388"/>
          <p14:tracePt t="60722" x="6300788" y="5773738"/>
          <p14:tracePt t="60730" x="6350000" y="5780088"/>
          <p14:tracePt t="60738" x="6370638" y="5788025"/>
          <p14:tracePt t="60748" x="6391275" y="5794375"/>
          <p14:tracePt t="60754" x="6405563" y="5794375"/>
          <p14:tracePt t="60763" x="6413500" y="5794375"/>
          <p14:tracePt t="60776" x="6419850" y="5794375"/>
          <p14:tracePt t="60786" x="6426200" y="5794375"/>
          <p14:tracePt t="60825" x="6434138" y="5794375"/>
          <p14:tracePt t="60837" x="6440488" y="5794375"/>
          <p14:tracePt t="60849" x="6483350" y="5794375"/>
          <p14:tracePt t="60856" x="6503988" y="5794375"/>
          <p14:tracePt t="60864" x="6538913" y="5794375"/>
          <p14:tracePt t="60871" x="6596063" y="5788025"/>
          <p14:tracePt t="60881" x="6651625" y="5788025"/>
          <p14:tracePt t="60888" x="6723063" y="5788025"/>
          <p14:tracePt t="60897" x="6813550" y="5788025"/>
          <p14:tracePt t="60907" x="6934200" y="5780088"/>
          <p14:tracePt t="60923" x="7307263" y="5780088"/>
          <p14:tracePt t="60930" x="7454900" y="5788025"/>
          <p14:tracePt t="60938" x="7616825" y="5788025"/>
          <p14:tracePt t="60948" x="7735888" y="5788025"/>
          <p14:tracePt t="60958" x="7848600" y="5788025"/>
          <p14:tracePt t="60965" x="7940675" y="5794375"/>
          <p14:tracePt t="60972" x="8018463" y="5794375"/>
          <p14:tracePt t="60981" x="8088313" y="5794375"/>
          <p14:tracePt t="60988" x="8151813" y="5767388"/>
          <p14:tracePt t="61049" x="8328025" y="5562600"/>
          <p14:tracePt t="61259" x="8229600" y="5583238"/>
          <p14:tracePt t="61268" x="8123238" y="5626100"/>
          <p14:tracePt t="61281" x="8024813" y="5640388"/>
          <p14:tracePt t="61286" x="7940675" y="5681663"/>
          <p14:tracePt t="61296" x="7807325" y="5724525"/>
          <p14:tracePt t="61305" x="7770813" y="5738813"/>
          <p14:tracePt t="61312" x="7729538" y="5759450"/>
          <p14:tracePt t="61320" x="7700963" y="5773738"/>
          <p14:tracePt t="61329" x="7672388" y="5788025"/>
          <p14:tracePt t="61337" x="7666038" y="5794375"/>
          <p14:tracePt t="61348" x="7651750" y="5808663"/>
          <p14:tracePt t="61354" x="7645400" y="5808663"/>
          <p14:tracePt t="61362" x="7645400" y="5816600"/>
          <p14:tracePt t="61383" x="7658100" y="5822950"/>
          <p14:tracePt t="61392" x="7672388" y="5829300"/>
          <p14:tracePt t="61400" x="7707313" y="5843588"/>
          <p14:tracePt t="61408" x="7750175" y="5851525"/>
          <p14:tracePt t="61417" x="7807325" y="5857875"/>
          <p14:tracePt t="61425" x="7862888" y="5857875"/>
          <p14:tracePt t="61433" x="7918450" y="5857875"/>
          <p14:tracePt t="61440" x="7967663" y="5857875"/>
          <p14:tracePt t="61449" x="8004175" y="5851525"/>
          <p14:tracePt t="61456" x="8039100" y="5851525"/>
          <p14:tracePt t="61465" x="8059738" y="5843588"/>
          <p14:tracePt t="61472" x="8080375" y="5843588"/>
          <p14:tracePt t="61481" x="8102600" y="5843588"/>
          <p14:tracePt t="61488" x="8123238" y="5843588"/>
          <p14:tracePt t="61498" x="8143875" y="5843588"/>
          <p14:tracePt t="61506" x="8166100" y="5843588"/>
          <p14:tracePt t="61513" x="8201025" y="5843588"/>
          <p14:tracePt t="61521" x="8229600" y="5837238"/>
          <p14:tracePt t="61531" x="8270875" y="5837238"/>
          <p14:tracePt t="61539" x="8305800" y="5837238"/>
          <p14:tracePt t="61548" x="8342313" y="5837238"/>
          <p14:tracePt t="61554" x="8377238" y="5837238"/>
          <p14:tracePt t="61562" x="8412163" y="5829300"/>
          <p14:tracePt t="61571" x="8453438" y="5822950"/>
          <p14:tracePt t="61579" x="8489950" y="5822950"/>
          <p14:tracePt t="61588" x="8510588" y="5822950"/>
          <p14:tracePt t="61597" x="8545513" y="5816600"/>
          <p14:tracePt t="61600" x="8574088" y="5808663"/>
          <p14:tracePt t="61612" x="8588375" y="5808663"/>
          <p14:tracePt t="61619" x="8602663" y="5808663"/>
          <p14:tracePt t="61625" x="8615363" y="5808663"/>
          <p14:tracePt t="61640" x="8629650" y="5808663"/>
          <p14:tracePt t="61673" x="8637588" y="5808663"/>
          <p14:tracePt t="61683" x="8643938" y="5808663"/>
          <p14:tracePt t="61695" x="8658225" y="5816600"/>
          <p14:tracePt t="61697" x="8678863" y="5816600"/>
          <p14:tracePt t="61705" x="8693150" y="5822950"/>
          <p14:tracePt t="61713" x="8707438" y="5822950"/>
          <p14:tracePt t="61722" x="8721725" y="5829300"/>
          <p14:tracePt t="61728" x="8728075" y="5829300"/>
          <p14:tracePt t="61749" x="8742363" y="5829300"/>
          <p14:tracePt t="61794" x="8742363" y="5822950"/>
          <p14:tracePt t="61808" x="8736013" y="5816600"/>
          <p14:tracePt t="61816" x="8715375" y="5780088"/>
          <p14:tracePt t="61824" x="8678863" y="5738813"/>
          <p14:tracePt t="61832" x="8643938" y="5703888"/>
          <p14:tracePt t="61841" x="8566150" y="5640388"/>
          <p14:tracePt t="61848" x="8461375" y="5591175"/>
          <p14:tracePt t="61856" x="8328025" y="5527675"/>
          <p14:tracePt t="61864" x="8137525" y="5464175"/>
          <p14:tracePt t="61873" x="7926388" y="5386388"/>
          <p14:tracePt t="61879" x="7721600" y="5337175"/>
          <p14:tracePt t="61888" x="7475538" y="5294313"/>
          <p14:tracePt t="61897" x="7258050" y="5267325"/>
          <p14:tracePt t="61906" x="7024688" y="5267325"/>
          <p14:tracePt t="61915" x="6821488" y="5267325"/>
          <p14:tracePt t="61922" x="6630988" y="5273675"/>
          <p14:tracePt t="61930" x="6462713" y="5287963"/>
          <p14:tracePt t="61939" x="6342063" y="5287963"/>
          <p14:tracePt t="61947" x="6194425" y="5302250"/>
          <p14:tracePt t="61955" x="6061075" y="5302250"/>
          <p14:tracePt t="61964" x="5954713" y="5316538"/>
          <p14:tracePt t="61971" x="5842000" y="5322888"/>
          <p14:tracePt t="61980" x="5743575" y="5322888"/>
          <p14:tracePt t="61987" x="5659438" y="5330825"/>
          <p14:tracePt t="61995" x="5575300" y="5343525"/>
          <p14:tracePt t="62003" x="5505450" y="5343525"/>
          <p14:tracePt t="62012" x="5448300" y="5337175"/>
          <p14:tracePt t="62021" x="5405438" y="5330825"/>
          <p14:tracePt t="62031" x="5370513" y="5316538"/>
          <p14:tracePt t="62032" x="5343525" y="5287963"/>
          <p14:tracePt t="62040" x="5300663" y="5253038"/>
          <p14:tracePt t="62048" x="5272088" y="5203825"/>
          <p14:tracePt t="62056" x="5251450" y="5154613"/>
          <p14:tracePt t="62065" x="5230813" y="5097463"/>
          <p14:tracePt t="62073" x="5216525" y="5027613"/>
          <p14:tracePt t="62082" x="5208588" y="4943475"/>
          <p14:tracePt t="62090" x="5187950" y="4843463"/>
          <p14:tracePt t="62098" x="5181600" y="4767263"/>
          <p14:tracePt t="62107" x="5159375" y="4675188"/>
          <p14:tracePt t="62113" x="5132388" y="4576763"/>
          <p14:tracePt t="62122" x="5095875" y="4498975"/>
          <p14:tracePt t="62131" x="5068888" y="4429125"/>
          <p14:tracePt t="62140" x="5032375" y="4371975"/>
          <p14:tracePt t="62147" x="4991100" y="4322763"/>
          <p14:tracePt t="62156" x="4962525" y="4302125"/>
          <p14:tracePt t="62163" x="4933950" y="4281488"/>
          <p14:tracePt t="62172" x="4906963" y="4267200"/>
          <p14:tracePt t="62182" x="4884738" y="4267200"/>
          <p14:tracePt t="62189" x="4878388" y="4259263"/>
          <p14:tracePt t="62197" x="4857750" y="4259263"/>
          <p14:tracePt t="62205" x="4849813" y="4273550"/>
          <p14:tracePt t="62208" x="4821238" y="4316413"/>
          <p14:tracePt t="62217" x="4808538" y="4371975"/>
          <p14:tracePt t="62225" x="4800600" y="4464050"/>
          <p14:tracePt t="62233" x="4786313" y="4576763"/>
          <p14:tracePt t="62240" x="4786313" y="4718050"/>
          <p14:tracePt t="62248" x="4779963" y="4837113"/>
          <p14:tracePt t="62257" x="4772025" y="4964113"/>
          <p14:tracePt t="62265" x="4751388" y="5076825"/>
          <p14:tracePt t="62273" x="4730750" y="5175250"/>
          <p14:tracePt t="62283" x="4722813" y="5238750"/>
          <p14:tracePt t="62290" x="4708525" y="5273675"/>
          <p14:tracePt t="62297" x="4708525" y="5308600"/>
          <p14:tracePt t="62305" x="4708525" y="5322888"/>
          <p14:tracePt t="62314" x="4702175" y="5322888"/>
          <p14:tracePt t="62321" x="4702175" y="5330825"/>
          <p14:tracePt t="62329" x="4695825" y="5330825"/>
          <p14:tracePt t="62337" x="4681538" y="5322888"/>
          <p14:tracePt t="62345" x="4659313" y="5316538"/>
          <p14:tracePt t="62355" x="4624388" y="5287963"/>
          <p14:tracePt t="62363" x="4589463" y="5259388"/>
          <p14:tracePt t="62372" x="4546600" y="5230813"/>
          <p14:tracePt t="62380" x="4497388" y="5203825"/>
          <p14:tracePt t="62388" x="4456113" y="5168900"/>
          <p14:tracePt t="62395" x="4413250" y="5146675"/>
          <p14:tracePt t="62405" x="4384675" y="5132388"/>
          <p14:tracePt t="62413" x="4349750" y="5105400"/>
          <p14:tracePt t="62422" x="4329113" y="5097463"/>
          <p14:tracePt t="62423" x="4314825" y="5097463"/>
          <p14:tracePt t="62432" x="4294188" y="5083175"/>
          <p14:tracePt t="62440" x="4279900" y="5083175"/>
          <p14:tracePt t="62448" x="4279900" y="5076825"/>
          <p14:tracePt t="62456" x="4265613" y="5068888"/>
          <p14:tracePt t="62489" x="4265613" y="5062538"/>
          <p14:tracePt t="62500" x="4265613" y="5056188"/>
          <p14:tracePt t="62514" x="4265613" y="5048250"/>
          <p14:tracePt t="62523" x="4265613" y="5033963"/>
          <p14:tracePt t="62530" x="4265613" y="5019675"/>
          <p14:tracePt t="62595" x="4398963" y="4619625"/>
          <p14:tracePt t="62617" x="4392613" y="4619625"/>
          <p14:tracePt t="62628" x="4392613" y="4632325"/>
          <p14:tracePt t="62637" x="4384675" y="4640263"/>
          <p14:tracePt t="62642" x="4384675" y="4654550"/>
          <p14:tracePt t="62649" x="4384675" y="4668838"/>
          <p14:tracePt t="62656" x="4384675" y="4675188"/>
          <p14:tracePt t="62665" x="4384675" y="4689475"/>
          <p14:tracePt t="62672" x="4378325" y="4695825"/>
          <p14:tracePt t="62680" x="4378325" y="4703763"/>
          <p14:tracePt t="62689" x="4378325" y="4710113"/>
          <p14:tracePt t="62714" x="4378325" y="4718050"/>
          <p14:tracePt t="62730" x="4378325" y="4724400"/>
          <p14:tracePt t="63410" x="4427538" y="4718050"/>
          <p14:tracePt t="63420" x="4497388" y="4681538"/>
          <p14:tracePt t="63430" x="4597400" y="4632325"/>
          <p14:tracePt t="63433" x="4708525" y="4597400"/>
          <p14:tracePt t="63444" x="4870450" y="4548188"/>
          <p14:tracePt t="63454" x="5075238" y="4498975"/>
          <p14:tracePt t="63457" x="5321300" y="4457700"/>
          <p14:tracePt t="63466" x="5630863" y="4414838"/>
          <p14:tracePt t="63474" x="5962650" y="4379913"/>
          <p14:tracePt t="63481" x="6313488" y="4351338"/>
          <p14:tracePt t="63489" x="6659563" y="4337050"/>
          <p14:tracePt t="63498" x="6989763" y="4308475"/>
          <p14:tracePt t="63506" x="7292975" y="4295775"/>
          <p14:tracePt t="63515" x="7545388" y="4295775"/>
          <p14:tracePt t="63522" x="7770813" y="4295775"/>
          <p14:tracePt t="63532" x="7912100" y="4295775"/>
          <p14:tracePt t="63539" x="8067675" y="4308475"/>
          <p14:tracePt t="63548" x="8180388" y="4316413"/>
          <p14:tracePt t="63556" x="8278813" y="4337050"/>
          <p14:tracePt t="63565" x="8362950" y="4371975"/>
          <p14:tracePt t="63572" x="8440738" y="4400550"/>
          <p14:tracePt t="63580" x="8502650" y="4435475"/>
          <p14:tracePt t="63589" x="8580438" y="4484688"/>
          <p14:tracePt t="63597" x="8651875" y="4541838"/>
          <p14:tracePt t="63607" x="8715375" y="4591050"/>
          <p14:tracePt t="63610" x="8799513" y="4646613"/>
          <p14:tracePt t="63618" x="8855075" y="4689475"/>
          <p14:tracePt t="63627" x="8918575" y="4732338"/>
          <p14:tracePt t="63635" x="8982075" y="4787900"/>
          <p14:tracePt t="63641" x="9037638" y="4837113"/>
          <p14:tracePt t="63648" x="9080500" y="4900613"/>
          <p14:tracePt t="63657" x="9129713" y="4956175"/>
          <p14:tracePt t="63664" x="9178925" y="5006975"/>
          <p14:tracePt t="63673" x="9207500" y="5056188"/>
          <p14:tracePt t="63680" x="9242425" y="5083175"/>
          <p14:tracePt t="63689" x="9263063" y="5118100"/>
          <p14:tracePt t="63698" x="9285288" y="5126038"/>
          <p14:tracePt t="63707" x="9291638" y="5140325"/>
          <p14:tracePt t="63716" x="9299575" y="5146675"/>
          <p14:tracePt t="63724" x="9305925" y="5154613"/>
          <p14:tracePt t="63737" x="9305925" y="5160963"/>
          <p14:tracePt t="63787" x="9299575" y="5160963"/>
          <p14:tracePt t="63801" x="9291638" y="5160963"/>
          <p14:tracePt t="63810" x="9285288" y="5160963"/>
          <p14:tracePt t="63817" x="9271000" y="5160963"/>
          <p14:tracePt t="63826" x="9256713" y="5160963"/>
          <p14:tracePt t="63833" x="9242425" y="5160963"/>
          <p14:tracePt t="63841" x="9228138" y="5160963"/>
          <p14:tracePt t="63849" x="9213850" y="5154613"/>
          <p14:tracePt t="63858" x="9199563" y="5146675"/>
          <p14:tracePt t="63865" x="9178925" y="5146675"/>
          <p14:tracePt t="63874" x="9164638" y="5146675"/>
          <p14:tracePt t="63882" x="9150350" y="5146675"/>
          <p14:tracePt t="63891" x="9144000" y="5140325"/>
          <p14:tracePt t="63899" x="9129713" y="5140325"/>
          <p14:tracePt t="63908" x="9115425" y="5132388"/>
          <p14:tracePt t="63917" x="9109075" y="5132388"/>
          <p14:tracePt t="63925" x="9101138" y="5132388"/>
          <p14:tracePt t="63931" x="9094788" y="5132388"/>
          <p14:tracePt t="63938" x="9088438" y="5132388"/>
          <p14:tracePt t="63946" x="9080500" y="5132388"/>
          <p14:tracePt t="63954" x="9074150" y="5132388"/>
          <p14:tracePt t="63963" x="9045575" y="5126038"/>
          <p14:tracePt t="63972" x="9031288" y="5126038"/>
          <p14:tracePt t="63982" x="9002713" y="5126038"/>
          <p14:tracePt t="63985" x="8975725" y="5126038"/>
          <p14:tracePt t="63993" x="8953500" y="5126038"/>
          <p14:tracePt t="64001" x="8918575" y="5126038"/>
          <p14:tracePt t="64010" x="8883650" y="5132388"/>
          <p14:tracePt t="64017" x="8834438" y="5140325"/>
          <p14:tracePt t="64024" x="8756650" y="5146675"/>
          <p14:tracePt t="64032" x="8643938" y="5168900"/>
          <p14:tracePt t="64040" x="8502650" y="5175250"/>
          <p14:tracePt t="64049" x="8305800" y="5203825"/>
          <p14:tracePt t="64057" x="8067675" y="5230813"/>
          <p14:tracePt t="64065" x="7807325" y="5259388"/>
          <p14:tracePt t="64074" x="7567613" y="5280025"/>
          <p14:tracePt t="64082" x="7307263" y="5308600"/>
          <p14:tracePt t="64091" x="7110413" y="5337175"/>
          <p14:tracePt t="64096" x="6919913" y="5343525"/>
          <p14:tracePt t="64105" x="6792913" y="5357813"/>
          <p14:tracePt t="64114" x="6651625" y="5380038"/>
          <p14:tracePt t="64123" x="6538913" y="5386388"/>
          <p14:tracePt t="64131" x="6440488" y="5386388"/>
          <p14:tracePt t="64140" x="6370638" y="5386388"/>
          <p14:tracePt t="64147" x="6300788" y="5392738"/>
          <p14:tracePt t="64156" x="6278563" y="5400675"/>
          <p14:tracePt t="64201" x="6243638" y="5400675"/>
          <p14:tracePt t="64393" x="6138863" y="5392738"/>
          <p14:tracePt t="64401" x="6026150" y="5372100"/>
          <p14:tracePt t="64412" x="5913438" y="5343525"/>
          <p14:tracePt t="64419" x="5765800" y="5308600"/>
          <p14:tracePt t="64425" x="5610225" y="5280025"/>
          <p14:tracePt t="64432" x="5476875" y="5259388"/>
          <p14:tracePt t="64440" x="5343525" y="5224463"/>
          <p14:tracePt t="64448" x="5230813" y="5210175"/>
          <p14:tracePt t="64456" x="5124450" y="5181600"/>
          <p14:tracePt t="64464" x="5032375" y="5154613"/>
          <p14:tracePt t="64472" x="4956175" y="5126038"/>
          <p14:tracePt t="64481" x="4884738" y="5097463"/>
          <p14:tracePt t="64488" x="4821238" y="5062538"/>
          <p14:tracePt t="64497" x="4786313" y="5048250"/>
          <p14:tracePt t="64505" x="4751388" y="5027613"/>
          <p14:tracePt t="64514" x="4722813" y="5013325"/>
          <p14:tracePt t="64522" x="4716463" y="4999038"/>
          <p14:tracePt t="64529" x="4708525" y="4992688"/>
          <p14:tracePt t="64537" x="4702175" y="4984750"/>
          <p14:tracePt t="64545" x="4702175" y="4970463"/>
          <p14:tracePt t="64553" x="4716463" y="4964113"/>
          <p14:tracePt t="64563" x="4730750" y="4935538"/>
          <p14:tracePt t="64570" x="4765675" y="4906963"/>
          <p14:tracePt t="64578" x="4800600" y="4872038"/>
          <p14:tracePt t="64587" x="4821238" y="4851400"/>
          <p14:tracePt t="64595" x="4835525" y="4830763"/>
          <p14:tracePt t="64603" x="4849813" y="4816475"/>
          <p14:tracePt t="64613" x="4864100" y="4808538"/>
          <p14:tracePt t="64622" x="4870450" y="4802188"/>
          <p14:tracePt t="64633" x="4870450" y="4794250"/>
          <p14:tracePt t="64640" x="4884738" y="4794250"/>
          <p14:tracePt t="64657" x="4906963" y="4794250"/>
          <p14:tracePt t="64664" x="4913313" y="4794250"/>
          <p14:tracePt t="64672" x="4933950" y="4808538"/>
          <p14:tracePt t="64680" x="4956175" y="4816475"/>
          <p14:tracePt t="64688" x="4962525" y="4822825"/>
          <p14:tracePt t="64696" x="4983163" y="4837113"/>
          <p14:tracePt t="64705" x="4997450" y="4851400"/>
          <p14:tracePt t="64714" x="5005388" y="4865688"/>
          <p14:tracePt t="64721" x="5005388" y="4872038"/>
          <p14:tracePt t="64729" x="5005388" y="4900613"/>
          <p14:tracePt t="64736" x="5005388" y="4921250"/>
          <p14:tracePt t="64747" x="5005388" y="4956175"/>
          <p14:tracePt t="64752" x="5005388" y="5006975"/>
          <p14:tracePt t="64760" x="4997450" y="5041900"/>
          <p14:tracePt t="64767" x="4997450" y="5076825"/>
          <p14:tracePt t="64776" x="4991100" y="5105400"/>
          <p14:tracePt t="64784" x="4983163" y="5132388"/>
          <p14:tracePt t="64792" x="4970463" y="5154613"/>
          <p14:tracePt t="64799" x="4962525" y="5175250"/>
          <p14:tracePt t="64808" x="4956175" y="5189538"/>
          <p14:tracePt t="64815" x="4956175" y="5195888"/>
          <p14:tracePt t="64823" x="4948238" y="5203825"/>
          <p14:tracePt t="64832" x="4941888" y="5210175"/>
          <p14:tracePt t="64907" x="4933950" y="5210175"/>
          <p14:tracePt t="66249" x="4927600" y="5189538"/>
          <p14:tracePt t="66256" x="4913313" y="5146675"/>
          <p14:tracePt t="66264" x="4899025" y="5111750"/>
          <p14:tracePt t="66271" x="4892675" y="5091113"/>
          <p14:tracePt t="66281" x="4884738" y="5068888"/>
          <p14:tracePt t="66287" x="4884738" y="5041900"/>
          <p14:tracePt t="66296" x="4884738" y="5006975"/>
          <p14:tracePt t="66304" x="4878388" y="4956175"/>
          <p14:tracePt t="66312" x="4864100" y="4921250"/>
          <p14:tracePt t="66321" x="4849813" y="4865688"/>
          <p14:tracePt t="66331" x="4843463" y="4837113"/>
          <p14:tracePt t="66338" x="4821238" y="4794250"/>
          <p14:tracePt t="66346" x="4800600" y="4759325"/>
          <p14:tracePt t="66355" x="4779963" y="4738688"/>
          <p14:tracePt t="66363" x="4765675" y="4724400"/>
          <p14:tracePt t="66370" x="4751388" y="4718050"/>
          <p14:tracePt t="66379" x="4745038" y="4718050"/>
          <p14:tracePt t="66388" x="4737100" y="4710113"/>
          <p14:tracePt t="66408" x="4730750" y="4710113"/>
          <p14:tracePt t="66417" x="4730750" y="4718050"/>
          <p14:tracePt t="66425" x="4722813" y="4724400"/>
          <p14:tracePt t="66433" x="4722813" y="4738688"/>
          <p14:tracePt t="66441" x="4722813" y="4767263"/>
          <p14:tracePt t="66449" x="4722813" y="4787900"/>
          <p14:tracePt t="66456" x="4722813" y="4822825"/>
          <p14:tracePt t="66465" x="4722813" y="4843463"/>
          <p14:tracePt t="66474" x="4722813" y="4879975"/>
          <p14:tracePt t="66480" x="4722813" y="4900613"/>
          <p14:tracePt t="66488" x="4722813" y="4929188"/>
          <p14:tracePt t="66499" x="4730750" y="4943475"/>
          <p14:tracePt t="66507" x="4730750" y="4956175"/>
          <p14:tracePt t="66515" x="4737100" y="4964113"/>
          <p14:tracePt t="66522" x="4737100" y="4978400"/>
          <p14:tracePt t="66536" x="4737100" y="4984750"/>
          <p14:tracePt t="66545" x="4737100" y="4992688"/>
          <p14:tracePt t="66562" x="4745038" y="5006975"/>
          <p14:tracePt t="66570" x="4759325" y="5006975"/>
          <p14:tracePt t="66578" x="4759325" y="5013325"/>
          <p14:tracePt t="66585" x="4772025" y="5027613"/>
          <p14:tracePt t="66592" x="4786313" y="5033963"/>
          <p14:tracePt t="66601" x="4794250" y="5048250"/>
          <p14:tracePt t="66608" x="4808538" y="5062538"/>
          <p14:tracePt t="66616" x="4829175" y="5083175"/>
          <p14:tracePt t="66624" x="4843463" y="5091113"/>
          <p14:tracePt t="66632" x="4849813" y="5105400"/>
          <p14:tracePt t="66642" x="4864100" y="5118100"/>
          <p14:tracePt t="66648" x="4878388" y="5118100"/>
          <p14:tracePt t="66656" x="4878388" y="5126038"/>
          <p14:tracePt t="66664" x="4892675" y="5132388"/>
          <p14:tracePt t="66672" x="4906963" y="5146675"/>
          <p14:tracePt t="66688" x="4913313" y="5146675"/>
          <p14:tracePt t="66698" x="4919663" y="5154613"/>
          <p14:tracePt t="66713" x="4927600" y="5154613"/>
          <p14:tracePt t="66729" x="4933950" y="5154613"/>
          <p14:tracePt t="66826" x="4948238" y="5154613"/>
          <p14:tracePt t="67849" x="5103813" y="5181600"/>
          <p14:tracePt t="67859" x="5349875" y="5224463"/>
          <p14:tracePt t="67868" x="5575300" y="5280025"/>
          <p14:tracePt t="67877" x="5864225" y="5337175"/>
          <p14:tracePt t="67884" x="6159500" y="5392738"/>
          <p14:tracePt t="67891" x="6469063" y="5456238"/>
          <p14:tracePt t="67897" x="6786563" y="5527675"/>
          <p14:tracePt t="67905" x="7123113" y="5591175"/>
          <p14:tracePt t="67913" x="7419975" y="5646738"/>
          <p14:tracePt t="67921" x="7729538" y="5695950"/>
          <p14:tracePt t="67929" x="7996238" y="5767388"/>
          <p14:tracePt t="67939" x="8250238" y="5822950"/>
          <p14:tracePt t="67946" x="8510588" y="5865813"/>
          <p14:tracePt t="67955" x="8764588" y="5915025"/>
          <p14:tracePt t="67964" x="8988425" y="5970588"/>
          <p14:tracePt t="67970" x="9213850" y="6027738"/>
          <p14:tracePt t="67980" x="9453563" y="6048375"/>
          <p14:tracePt t="67987" x="9678988" y="6091238"/>
          <p14:tracePt t="67995" x="9896475" y="6126163"/>
          <p14:tracePt t="68003" x="10072688" y="6167438"/>
          <p14:tracePt t="68011" x="10269538" y="6189663"/>
          <p14:tracePt t="68020" x="10425113" y="6210300"/>
          <p14:tracePt t="68029" x="10523538" y="6216650"/>
          <p14:tracePt t="68036" x="10607675" y="6238875"/>
          <p14:tracePt t="68046" x="10664825" y="6238875"/>
          <p14:tracePt t="68048" x="10685463" y="6238875"/>
          <p14:tracePt t="68055" x="10706100" y="6238875"/>
          <p14:tracePt t="68064" x="10714038" y="6238875"/>
          <p14:tracePt t="68089" x="10699750" y="6230938"/>
          <p14:tracePt t="68097" x="10650538" y="6196013"/>
          <p14:tracePt t="68105" x="10572750" y="6146800"/>
          <p14:tracePt t="68114" x="10502900" y="6097588"/>
          <p14:tracePt t="68122" x="10439400" y="6027738"/>
          <p14:tracePt t="68130" x="10375900" y="5984875"/>
          <p14:tracePt t="68137" x="10333038" y="5942013"/>
          <p14:tracePt t="68145" x="10320338" y="5929313"/>
          <p14:tracePt t="68153" x="10298113" y="5915025"/>
          <p14:tracePt t="68159" x="10291763" y="5900738"/>
          <p14:tracePt t="68175" x="10306050" y="5892800"/>
          <p14:tracePt t="68183" x="10340975" y="5886450"/>
          <p14:tracePt t="68191" x="10410825" y="5872163"/>
          <p14:tracePt t="68199" x="10502900" y="5865813"/>
          <p14:tracePt t="68207" x="10580688" y="5851525"/>
          <p14:tracePt t="68216" x="10656888" y="5843588"/>
          <p14:tracePt t="68223" x="10728325" y="5837238"/>
          <p14:tracePt t="68232" x="10777538" y="5837238"/>
          <p14:tracePt t="68239" x="10798175" y="5829300"/>
          <p14:tracePt t="68248" x="10818813" y="5829300"/>
          <p14:tracePt t="68255" x="10818813" y="5816600"/>
          <p14:tracePt t="68263" x="10804525" y="5816600"/>
          <p14:tracePt t="68272" x="10763250" y="5808663"/>
          <p14:tracePt t="68280" x="10671175" y="5802313"/>
          <p14:tracePt t="68288" x="10566400" y="5802313"/>
          <p14:tracePt t="68297" x="10439400" y="5802313"/>
          <p14:tracePt t="68305" x="10320338" y="5802313"/>
          <p14:tracePt t="68315" x="10179050" y="5816600"/>
          <p14:tracePt t="68323" x="10002838" y="5837238"/>
          <p14:tracePt t="68329" x="9855200" y="5857875"/>
          <p14:tracePt t="68338" x="9713913" y="5892800"/>
          <p14:tracePt t="68346" x="9615488" y="5907088"/>
          <p14:tracePt t="68355" x="9502775" y="5929313"/>
          <p14:tracePt t="68361" x="9410700" y="5956300"/>
          <p14:tracePt t="68370" x="9326563" y="5970588"/>
          <p14:tracePt t="68379" x="9256713" y="5999163"/>
          <p14:tracePt t="68388" x="9221788" y="6005513"/>
          <p14:tracePt t="68396" x="9193213" y="6013450"/>
          <p14:tracePt t="68405" x="9178925" y="6019800"/>
          <p14:tracePt t="68408" x="9164638" y="6027738"/>
          <p14:tracePt t="68416" x="9158288" y="6027738"/>
          <p14:tracePt t="68450" x="9150350" y="6027738"/>
          <p14:tracePt t="68507" x="9158288" y="6027738"/>
          <p14:tracePt t="68523" x="9164638" y="6027738"/>
          <p14:tracePt t="68532" x="9172575" y="6027738"/>
          <p14:tracePt t="68546" x="9186863" y="6027738"/>
          <p14:tracePt t="68553" x="9193213" y="6027738"/>
          <p14:tracePt t="68560" x="9213850" y="6034088"/>
          <p14:tracePt t="68569" x="9236075" y="6042025"/>
          <p14:tracePt t="68576" x="9256713" y="6048375"/>
          <p14:tracePt t="68584" x="9285288" y="6069013"/>
          <p14:tracePt t="68609" x="9369425" y="6126163"/>
          <p14:tracePt t="68616" x="9375775" y="6132513"/>
          <p14:tracePt t="68625" x="9375775" y="6140450"/>
          <p14:tracePt t="68665" x="9383713" y="6140450"/>
          <p14:tracePt t="68698" x="9390063" y="6140450"/>
          <p14:tracePt t="68781" x="9398000" y="6140450"/>
          <p14:tracePt t="68803" x="9398000" y="6132513"/>
          <p14:tracePt t="68817" x="9398000" y="6097588"/>
          <p14:tracePt t="68824" x="9390063" y="6019800"/>
          <p14:tracePt t="69124" x="9369425" y="5878513"/>
          <p14:tracePt t="69136" x="9340850" y="5640388"/>
          <p14:tracePt t="69141" x="9340850" y="5386388"/>
          <p14:tracePt t="69150" x="9348788" y="5105400"/>
          <p14:tracePt t="69158" x="9361488" y="4802188"/>
          <p14:tracePt t="69165" x="9390063" y="4541838"/>
          <p14:tracePt t="69172" x="9418638" y="4281488"/>
          <p14:tracePt t="69179" x="9447213" y="4041775"/>
          <p14:tracePt t="69187" x="9467850" y="3865563"/>
          <p14:tracePt t="69197" x="9488488" y="3709988"/>
          <p14:tracePt t="69204" x="9502775" y="3570288"/>
          <p14:tracePt t="69213" x="9510713" y="3443288"/>
          <p14:tracePt t="69220" x="9517063" y="3330575"/>
          <p14:tracePt t="69228" x="9517063" y="3232150"/>
          <p14:tracePt t="69237" x="9517063" y="3133725"/>
          <p14:tracePt t="69245" x="9517063" y="3041650"/>
          <p14:tracePt t="69247" x="9531350" y="2928938"/>
          <p14:tracePt t="69255" x="9545638" y="2816225"/>
          <p14:tracePt t="69263" x="9566275" y="2711450"/>
          <p14:tracePt t="69271" x="9601200" y="2619375"/>
          <p14:tracePt t="69280" x="9636125" y="2549525"/>
          <p14:tracePt t="69490" x="9623425" y="2373313"/>
          <p14:tracePt t="69500" x="9572625" y="2168525"/>
          <p14:tracePt t="69507" x="9531350" y="1879600"/>
          <p14:tracePt t="69514" x="9474200" y="1584325"/>
          <p14:tracePt t="69522" x="9410700" y="1295400"/>
          <p14:tracePt t="69531" x="9355138" y="1000125"/>
          <p14:tracePt t="69538" x="9299575" y="754063"/>
          <p14:tracePt t="69545" x="9263063" y="555625"/>
          <p14:tracePt t="69553" x="9213850" y="373063"/>
          <p14:tracePt t="69562" x="9158288" y="225425"/>
          <p14:tracePt t="69570" x="9115425" y="106363"/>
          <p14:tracePt t="69579" x="9074150" y="14288"/>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name="Slide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B9CF9-37A5-5D89-A90D-CFB324268CFC}"/>
              </a:ext>
            </a:extLst>
          </p:cNvPr>
          <p:cNvSpPr txBox="1">
            <a:spLocks noGrp="1"/>
          </p:cNvSpPr>
          <p:nvPr>
            <p:ph type="title"/>
          </p:nvPr>
        </p:nvSpPr>
        <p:spPr>
          <a:xfrm>
            <a:off x="677332" y="168441"/>
            <a:ext cx="8596667" cy="1761957"/>
          </a:xfrm>
        </p:spPr>
        <p:txBody>
          <a:bodyPr/>
          <a:lstStyle/>
          <a:p>
            <a:pPr lvl="0"/>
            <a:r>
              <a:rPr lang="en-US"/>
              <a:t>APPLICATION IN CONSTRUCTION</a:t>
            </a:r>
            <a:endParaRPr lang="en-MY"/>
          </a:p>
        </p:txBody>
      </p:sp>
      <p:sp>
        <p:nvSpPr>
          <p:cNvPr id="3" name="Content Placeholder 2">
            <a:extLst>
              <a:ext uri="{FF2B5EF4-FFF2-40B4-BE49-F238E27FC236}">
                <a16:creationId xmlns:a16="http://schemas.microsoft.com/office/drawing/2014/main" id="{403F3524-C1BA-D6CB-0991-D43CC4FB5D3C}"/>
              </a:ext>
            </a:extLst>
          </p:cNvPr>
          <p:cNvSpPr txBox="1">
            <a:spLocks noGrp="1"/>
          </p:cNvSpPr>
          <p:nvPr>
            <p:ph idx="1"/>
          </p:nvPr>
        </p:nvSpPr>
        <p:spPr>
          <a:xfrm>
            <a:off x="305025" y="867875"/>
            <a:ext cx="10521616" cy="5718264"/>
          </a:xfrm>
        </p:spPr>
        <p:txBody>
          <a:bodyPr/>
          <a:lstStyle/>
          <a:p>
            <a:pPr lvl="0">
              <a:lnSpc>
                <a:spcPct val="80000"/>
              </a:lnSpc>
            </a:pPr>
            <a:r>
              <a:rPr lang="en-MY" sz="2000" b="1" dirty="0"/>
              <a:t>1. Scaffolding:                                2. Roofing</a:t>
            </a:r>
          </a:p>
          <a:p>
            <a:pPr lvl="0">
              <a:lnSpc>
                <a:spcPct val="80000"/>
              </a:lnSpc>
            </a:pPr>
            <a:endParaRPr lang="en-MY" sz="3800" b="1" dirty="0">
              <a:latin typeface="Aptos "/>
            </a:endParaRPr>
          </a:p>
          <a:p>
            <a:pPr marL="0" lvl="0" indent="0">
              <a:lnSpc>
                <a:spcPct val="80000"/>
              </a:lnSpc>
              <a:buNone/>
            </a:pPr>
            <a:endParaRPr lang="en-MY" sz="3800" b="1" dirty="0">
              <a:latin typeface="Aptos "/>
            </a:endParaRPr>
          </a:p>
          <a:p>
            <a:pPr marL="0" lvl="0" indent="0">
              <a:lnSpc>
                <a:spcPct val="80000"/>
              </a:lnSpc>
              <a:buNone/>
            </a:pPr>
            <a:endParaRPr lang="en-MY" sz="2000" b="1" dirty="0">
              <a:latin typeface="Aptos "/>
            </a:endParaRPr>
          </a:p>
          <a:p>
            <a:pPr lvl="0">
              <a:lnSpc>
                <a:spcPct val="80000"/>
              </a:lnSpc>
            </a:pPr>
            <a:endParaRPr lang="en-MY" sz="2000" b="1" dirty="0">
              <a:latin typeface="Aptos "/>
            </a:endParaRPr>
          </a:p>
          <a:p>
            <a:pPr lvl="0">
              <a:lnSpc>
                <a:spcPct val="80000"/>
              </a:lnSpc>
            </a:pPr>
            <a:endParaRPr lang="en-MY" sz="2000" b="1" dirty="0">
              <a:latin typeface="Aptos "/>
            </a:endParaRPr>
          </a:p>
          <a:p>
            <a:pPr lvl="0">
              <a:lnSpc>
                <a:spcPct val="80000"/>
              </a:lnSpc>
            </a:pPr>
            <a:r>
              <a:rPr lang="en-MY" sz="2000" b="1" dirty="0">
                <a:latin typeface="Aptos "/>
              </a:rPr>
              <a:t>3. Bridges:</a:t>
            </a:r>
            <a:endParaRPr lang="en-MY" sz="2000" dirty="0">
              <a:latin typeface="Aptos "/>
            </a:endParaRPr>
          </a:p>
          <a:p>
            <a:pPr lvl="0">
              <a:lnSpc>
                <a:spcPct val="80000"/>
              </a:lnSpc>
            </a:pPr>
            <a:endParaRPr lang="en-MY" sz="500" dirty="0"/>
          </a:p>
          <a:p>
            <a:pPr lvl="0">
              <a:lnSpc>
                <a:spcPct val="80000"/>
              </a:lnSpc>
            </a:pPr>
            <a:endParaRPr lang="en-MY" sz="500" dirty="0"/>
          </a:p>
          <a:p>
            <a:pPr lvl="0">
              <a:lnSpc>
                <a:spcPct val="80000"/>
              </a:lnSpc>
            </a:pPr>
            <a:endParaRPr lang="en-MY" sz="500" dirty="0"/>
          </a:p>
        </p:txBody>
      </p:sp>
      <p:pic>
        <p:nvPicPr>
          <p:cNvPr id="4" name="Picture 4" descr="A tall building under construction&#10;&#10;Description automatically generated">
            <a:extLst>
              <a:ext uri="{FF2B5EF4-FFF2-40B4-BE49-F238E27FC236}">
                <a16:creationId xmlns:a16="http://schemas.microsoft.com/office/drawing/2014/main" id="{E9C62613-2D3E-5303-B04A-4F6800565A6D}"/>
              </a:ext>
            </a:extLst>
          </p:cNvPr>
          <p:cNvPicPr>
            <a:picLocks noChangeAspect="1"/>
          </p:cNvPicPr>
          <p:nvPr/>
        </p:nvPicPr>
        <p:blipFill>
          <a:blip r:embed="rId4"/>
          <a:stretch>
            <a:fillRect/>
          </a:stretch>
        </p:blipFill>
        <p:spPr>
          <a:xfrm>
            <a:off x="416866" y="1139971"/>
            <a:ext cx="3778998" cy="2150112"/>
          </a:xfrm>
          <a:prstGeom prst="rect">
            <a:avLst/>
          </a:prstGeom>
          <a:noFill/>
          <a:ln cap="flat">
            <a:noFill/>
          </a:ln>
        </p:spPr>
      </p:pic>
      <p:pic>
        <p:nvPicPr>
          <p:cNvPr id="9" name="Picture 8" descr="A bridge over water with a house and trees&#10;&#10;Description automatically generated with medium confidence">
            <a:extLst>
              <a:ext uri="{FF2B5EF4-FFF2-40B4-BE49-F238E27FC236}">
                <a16:creationId xmlns:a16="http://schemas.microsoft.com/office/drawing/2014/main" id="{0BD396D8-553E-5C53-56AB-B69CA4F7029C}"/>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416865" y="3929974"/>
            <a:ext cx="3863305" cy="2556255"/>
          </a:xfrm>
          <a:prstGeom prst="rect">
            <a:avLst/>
          </a:prstGeom>
        </p:spPr>
      </p:pic>
      <p:sp>
        <p:nvSpPr>
          <p:cNvPr id="10" name="TextBox 9">
            <a:extLst>
              <a:ext uri="{FF2B5EF4-FFF2-40B4-BE49-F238E27FC236}">
                <a16:creationId xmlns:a16="http://schemas.microsoft.com/office/drawing/2014/main" id="{6817DC46-13AA-B20C-6B63-9F77355BC59C}"/>
              </a:ext>
            </a:extLst>
          </p:cNvPr>
          <p:cNvSpPr txBox="1"/>
          <p:nvPr/>
        </p:nvSpPr>
        <p:spPr>
          <a:xfrm>
            <a:off x="946825" y="7293967"/>
            <a:ext cx="4491949" cy="230832"/>
          </a:xfrm>
          <a:prstGeom prst="rect">
            <a:avLst/>
          </a:prstGeom>
          <a:noFill/>
        </p:spPr>
        <p:txBody>
          <a:bodyPr wrap="square" rtlCol="0">
            <a:spAutoFit/>
          </a:bodyPr>
          <a:lstStyle/>
          <a:p>
            <a:r>
              <a:rPr lang="en-MY" sz="900">
                <a:hlinkClick r:id="rId6" tooltip="https://www.flickr.com/photos/mikecogh/47284102142/"/>
              </a:rPr>
              <a:t>This Photo</a:t>
            </a:r>
            <a:r>
              <a:rPr lang="en-MY" sz="900"/>
              <a:t> by Unknown Author is licensed under </a:t>
            </a:r>
            <a:r>
              <a:rPr lang="en-MY" sz="900">
                <a:hlinkClick r:id="rId7" tooltip="https://creativecommons.org/licenses/by-sa/3.0/"/>
              </a:rPr>
              <a:t>CC BY-SA</a:t>
            </a:r>
            <a:endParaRPr lang="en-MY" sz="900"/>
          </a:p>
        </p:txBody>
      </p:sp>
      <p:pic>
        <p:nvPicPr>
          <p:cNvPr id="15" name="Picture 14" descr="A straw hut in a field&#10;&#10;Description automatically generated">
            <a:extLst>
              <a:ext uri="{FF2B5EF4-FFF2-40B4-BE49-F238E27FC236}">
                <a16:creationId xmlns:a16="http://schemas.microsoft.com/office/drawing/2014/main" id="{ABB4B9AB-70BC-29F1-44EE-40A9F8FA2A9E}"/>
              </a:ext>
            </a:extLst>
          </p:cNvPr>
          <p:cNvPicPr>
            <a:picLocks noChangeAspect="1"/>
          </p:cNvPicPr>
          <p:nvPr/>
        </p:nvPicPr>
        <p:blipFill>
          <a:blip r:embed="rId8">
            <a:extLst>
              <a:ext uri="{28A0092B-C50C-407E-A947-70E740481C1C}">
                <a14:useLocalDpi xmlns:a14="http://schemas.microsoft.com/office/drawing/2010/main" val="0"/>
              </a:ext>
              <a:ext uri="{837473B0-CC2E-450A-ABE3-18F120FF3D39}">
                <a1611:picAttrSrcUrl xmlns:a1611="http://schemas.microsoft.com/office/drawing/2016/11/main" r:id="rId9"/>
              </a:ext>
            </a:extLst>
          </a:blip>
          <a:stretch>
            <a:fillRect/>
          </a:stretch>
        </p:blipFill>
        <p:spPr>
          <a:xfrm>
            <a:off x="4839653" y="1580403"/>
            <a:ext cx="2705015" cy="1635535"/>
          </a:xfrm>
          <a:prstGeom prst="rect">
            <a:avLst/>
          </a:prstGeom>
        </p:spPr>
      </p:pic>
      <p:sp>
        <p:nvSpPr>
          <p:cNvPr id="17" name="TextBox 16">
            <a:extLst>
              <a:ext uri="{FF2B5EF4-FFF2-40B4-BE49-F238E27FC236}">
                <a16:creationId xmlns:a16="http://schemas.microsoft.com/office/drawing/2014/main" id="{A4C8CB7F-44DA-6615-C4BD-5B9D6F678BA2}"/>
              </a:ext>
            </a:extLst>
          </p:cNvPr>
          <p:cNvSpPr txBox="1"/>
          <p:nvPr/>
        </p:nvSpPr>
        <p:spPr>
          <a:xfrm>
            <a:off x="4764707" y="1238867"/>
            <a:ext cx="1831030" cy="369332"/>
          </a:xfrm>
          <a:prstGeom prst="rect">
            <a:avLst/>
          </a:prstGeom>
          <a:noFill/>
        </p:spPr>
        <p:txBody>
          <a:bodyPr wrap="square" rtlCol="0">
            <a:spAutoFit/>
          </a:bodyPr>
          <a:lstStyle/>
          <a:p>
            <a:r>
              <a:rPr lang="en-US" dirty="0">
                <a:solidFill>
                  <a:schemeClr val="bg1"/>
                </a:solidFill>
              </a:rPr>
              <a:t>- Thatch roof</a:t>
            </a:r>
            <a:endParaRPr lang="en-MY" dirty="0">
              <a:solidFill>
                <a:schemeClr val="bg1"/>
              </a:solidFill>
            </a:endParaRPr>
          </a:p>
        </p:txBody>
      </p:sp>
      <p:pic>
        <p:nvPicPr>
          <p:cNvPr id="19" name="Picture 18" descr="A close-up of a thatched roof&#10;&#10;Description automatically generated">
            <a:extLst>
              <a:ext uri="{FF2B5EF4-FFF2-40B4-BE49-F238E27FC236}">
                <a16:creationId xmlns:a16="http://schemas.microsoft.com/office/drawing/2014/main" id="{71DB887D-6DA9-52B8-BFED-8CEEE74ACF7F}"/>
              </a:ext>
            </a:extLst>
          </p:cNvPr>
          <p:cNvPicPr>
            <a:picLocks noChangeAspect="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4824573" y="3603502"/>
            <a:ext cx="2806261" cy="1761957"/>
          </a:xfrm>
          <a:prstGeom prst="rect">
            <a:avLst/>
          </a:prstGeom>
        </p:spPr>
      </p:pic>
      <p:sp>
        <p:nvSpPr>
          <p:cNvPr id="21" name="TextBox 20">
            <a:extLst>
              <a:ext uri="{FF2B5EF4-FFF2-40B4-BE49-F238E27FC236}">
                <a16:creationId xmlns:a16="http://schemas.microsoft.com/office/drawing/2014/main" id="{027F62D4-480B-7BC5-66C3-A5D8A6394390}"/>
              </a:ext>
            </a:extLst>
          </p:cNvPr>
          <p:cNvSpPr txBox="1"/>
          <p:nvPr/>
        </p:nvSpPr>
        <p:spPr>
          <a:xfrm>
            <a:off x="4824573" y="3225054"/>
            <a:ext cx="2542853" cy="369332"/>
          </a:xfrm>
          <a:prstGeom prst="rect">
            <a:avLst/>
          </a:prstGeom>
          <a:noFill/>
        </p:spPr>
        <p:txBody>
          <a:bodyPr wrap="square" rtlCol="0">
            <a:spAutoFit/>
          </a:bodyPr>
          <a:lstStyle/>
          <a:p>
            <a:r>
              <a:rPr lang="en-US" dirty="0">
                <a:solidFill>
                  <a:schemeClr val="bg1"/>
                </a:solidFill>
              </a:rPr>
              <a:t>-Halved bamboo roof</a:t>
            </a:r>
            <a:endParaRPr lang="en-MY" dirty="0">
              <a:solidFill>
                <a:schemeClr val="bg1"/>
              </a:solidFill>
            </a:endParaRPr>
          </a:p>
        </p:txBody>
      </p:sp>
      <p:pic>
        <p:nvPicPr>
          <p:cNvPr id="23" name="Picture 22" descr="A close-up of a roof&#10;&#10;Description automatically generated">
            <a:extLst>
              <a:ext uri="{FF2B5EF4-FFF2-40B4-BE49-F238E27FC236}">
                <a16:creationId xmlns:a16="http://schemas.microsoft.com/office/drawing/2014/main" id="{0548F246-CC8E-BD70-D6C4-4B076730DA06}"/>
              </a:ext>
            </a:extLst>
          </p:cNvPr>
          <p:cNvPicPr>
            <a:picLocks noChangeAspect="1"/>
          </p:cNvPicPr>
          <p:nvPr/>
        </p:nvPicPr>
        <p:blipFill>
          <a:blip r:embed="rId12">
            <a:extLst>
              <a:ext uri="{28A0092B-C50C-407E-A947-70E740481C1C}">
                <a14:useLocalDpi xmlns:a14="http://schemas.microsoft.com/office/drawing/2010/main" val="0"/>
              </a:ext>
              <a:ext uri="{837473B0-CC2E-450A-ABE3-18F120FF3D39}">
                <a1611:picAttrSrcUrl xmlns:a1611="http://schemas.microsoft.com/office/drawing/2016/11/main" r:id="rId13"/>
              </a:ext>
            </a:extLst>
          </a:blip>
          <a:stretch>
            <a:fillRect/>
          </a:stretch>
        </p:blipFill>
        <p:spPr>
          <a:xfrm>
            <a:off x="8020735" y="1594097"/>
            <a:ext cx="3102293" cy="1665358"/>
          </a:xfrm>
          <a:prstGeom prst="rect">
            <a:avLst/>
          </a:prstGeom>
        </p:spPr>
      </p:pic>
      <p:sp>
        <p:nvSpPr>
          <p:cNvPr id="24" name="TextBox 23">
            <a:extLst>
              <a:ext uri="{FF2B5EF4-FFF2-40B4-BE49-F238E27FC236}">
                <a16:creationId xmlns:a16="http://schemas.microsoft.com/office/drawing/2014/main" id="{B58B4B7E-0213-02A7-B3DE-78DF06F6164E}"/>
              </a:ext>
            </a:extLst>
          </p:cNvPr>
          <p:cNvSpPr txBox="1"/>
          <p:nvPr/>
        </p:nvSpPr>
        <p:spPr>
          <a:xfrm>
            <a:off x="7983318" y="1252074"/>
            <a:ext cx="3102293" cy="369332"/>
          </a:xfrm>
          <a:prstGeom prst="rect">
            <a:avLst/>
          </a:prstGeom>
          <a:noFill/>
        </p:spPr>
        <p:txBody>
          <a:bodyPr wrap="square" rtlCol="0">
            <a:spAutoFit/>
          </a:bodyPr>
          <a:lstStyle/>
          <a:p>
            <a:r>
              <a:rPr lang="en-US" dirty="0">
                <a:solidFill>
                  <a:schemeClr val="bg1"/>
                </a:solidFill>
              </a:rPr>
              <a:t>-Flattened bamboo shingles</a:t>
            </a:r>
            <a:endParaRPr lang="en-MY" dirty="0">
              <a:solidFill>
                <a:schemeClr val="bg1"/>
              </a:solidFill>
            </a:endParaRPr>
          </a:p>
        </p:txBody>
      </p:sp>
      <p:pic>
        <p:nvPicPr>
          <p:cNvPr id="26" name="Picture 25" descr="A close up of a roof&#10;&#10;Description automatically generated">
            <a:extLst>
              <a:ext uri="{FF2B5EF4-FFF2-40B4-BE49-F238E27FC236}">
                <a16:creationId xmlns:a16="http://schemas.microsoft.com/office/drawing/2014/main" id="{D9AD2A9B-1D29-D4CB-695E-8998BF8E0BE3}"/>
              </a:ext>
            </a:extLst>
          </p:cNvPr>
          <p:cNvPicPr>
            <a:picLocks noChangeAspect="1"/>
          </p:cNvPicPr>
          <p:nvPr/>
        </p:nvPicPr>
        <p:blipFill>
          <a:blip r:embed="rId14">
            <a:extLst>
              <a:ext uri="{28A0092B-C50C-407E-A947-70E740481C1C}">
                <a14:useLocalDpi xmlns:a14="http://schemas.microsoft.com/office/drawing/2010/main" val="0"/>
              </a:ext>
            </a:extLst>
          </a:blip>
          <a:srcRect r="1517" b="6189"/>
          <a:stretch/>
        </p:blipFill>
        <p:spPr>
          <a:xfrm>
            <a:off x="8020734" y="3581416"/>
            <a:ext cx="3102293" cy="1784044"/>
          </a:xfrm>
          <a:prstGeom prst="rect">
            <a:avLst/>
          </a:prstGeom>
        </p:spPr>
      </p:pic>
      <p:sp>
        <p:nvSpPr>
          <p:cNvPr id="27" name="TextBox 26">
            <a:extLst>
              <a:ext uri="{FF2B5EF4-FFF2-40B4-BE49-F238E27FC236}">
                <a16:creationId xmlns:a16="http://schemas.microsoft.com/office/drawing/2014/main" id="{230F4B1C-7B18-0760-16C2-DA0BA2593868}"/>
              </a:ext>
            </a:extLst>
          </p:cNvPr>
          <p:cNvSpPr txBox="1"/>
          <p:nvPr/>
        </p:nvSpPr>
        <p:spPr>
          <a:xfrm>
            <a:off x="7936428" y="3272424"/>
            <a:ext cx="3434616" cy="369332"/>
          </a:xfrm>
          <a:prstGeom prst="rect">
            <a:avLst/>
          </a:prstGeom>
          <a:noFill/>
        </p:spPr>
        <p:txBody>
          <a:bodyPr wrap="square" rtlCol="0">
            <a:spAutoFit/>
          </a:bodyPr>
          <a:lstStyle/>
          <a:p>
            <a:r>
              <a:rPr lang="en-US" dirty="0">
                <a:solidFill>
                  <a:schemeClr val="bg1"/>
                </a:solidFill>
              </a:rPr>
              <a:t>-Bamboo-metal hybrid roof</a:t>
            </a:r>
            <a:endParaRPr lang="en-MY" dirty="0">
              <a:solidFill>
                <a:schemeClr val="bg1"/>
              </a:solidFill>
            </a:endParaRPr>
          </a:p>
        </p:txBody>
      </p:sp>
      <p:pic>
        <p:nvPicPr>
          <p:cNvPr id="64" name="Audio 63">
            <a:hlinkClick r:id="" action="ppaction://media"/>
            <a:extLst>
              <a:ext uri="{FF2B5EF4-FFF2-40B4-BE49-F238E27FC236}">
                <a16:creationId xmlns:a16="http://schemas.microsoft.com/office/drawing/2014/main" id="{A4A38700-6F93-339E-1716-95F8CDCE21EE}"/>
              </a:ext>
            </a:extLst>
          </p:cNvPr>
          <p:cNvPicPr>
            <a:picLocks noChangeAspect="1"/>
          </p:cNvPicPr>
          <p:nvPr>
            <a:audioFile r:link="rId2"/>
            <p:extLst>
              <p:ext uri="{DAA4B4D4-6D71-4841-9C94-3DE7FCFB9230}">
                <p14:media xmlns:p14="http://schemas.microsoft.com/office/powerpoint/2010/main" r:embed="rId1"/>
              </p:ext>
            </p:extLst>
          </p:nvPr>
        </p:nvPicPr>
        <p:blipFill>
          <a:blip r:embed="rId15"/>
          <a:srcRect l="-203125" t="-203125" r="-203125" b="-203125"/>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18502"/>
    </mc:Choice>
    <mc:Fallback>
      <p:transition spd="slow" advTm="1185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4"/>
                </p:tgtEl>
              </p:cMediaNode>
            </p:audio>
          </p:childTnLst>
        </p:cTn>
      </p:par>
    </p:tnLst>
  </p:timing>
  <p:extLst>
    <p:ext uri="{3A86A75C-4F4B-4683-9AE1-C65F6400EC91}">
      <p14:laserTraceLst xmlns:p14="http://schemas.microsoft.com/office/powerpoint/2010/main">
        <p14:tracePtLst>
          <p14:tracePt t="1115" x="5254625" y="1108075"/>
          <p14:tracePt t="1135" x="5243513" y="1108075"/>
          <p14:tracePt t="1232" x="5224463" y="1128713"/>
          <p14:tracePt t="1239" x="5203825" y="1160463"/>
          <p14:tracePt t="1247" x="5183188" y="1190625"/>
          <p14:tracePt t="1255" x="5162550" y="1222375"/>
          <p14:tracePt t="1263" x="5121275" y="1252538"/>
          <p14:tracePt t="1271" x="5059363" y="1303338"/>
          <p14:tracePt t="1279" x="5018088" y="1335088"/>
          <p14:tracePt t="1287" x="4956175" y="1365250"/>
          <p14:tracePt t="1295" x="4895850" y="1406525"/>
          <p14:tracePt t="1304" x="4843463" y="1427163"/>
          <p14:tracePt t="1313" x="4792663" y="1447800"/>
          <p14:tracePt t="1322" x="4751388" y="1457325"/>
          <p14:tracePt t="1331" x="4710113" y="1468438"/>
          <p14:tracePt t="1338" x="4689475" y="1477963"/>
          <p14:tracePt t="1347" x="4679950" y="1477963"/>
          <p14:tracePt t="1355" x="4659313" y="1477963"/>
          <p14:tracePt t="1368" x="4638675" y="1477963"/>
          <p14:tracePt t="1377" x="4618038" y="1468438"/>
          <p14:tracePt t="1384" x="4576763" y="1447800"/>
          <p14:tracePt t="1392" x="4525963" y="1406525"/>
          <p14:tracePt t="1400" x="4475163" y="1355725"/>
          <p14:tracePt t="1408" x="4392613" y="1303338"/>
          <p14:tracePt t="1416" x="4321175" y="1262063"/>
          <p14:tracePt t="1424" x="4227513" y="1190625"/>
          <p14:tracePt t="1432" x="4125913" y="1139825"/>
          <p14:tracePt t="1441" x="4022725" y="1089025"/>
          <p14:tracePt t="1449" x="3919538" y="1036638"/>
          <p14:tracePt t="1457" x="3797300" y="985838"/>
          <p14:tracePt t="1464" x="3694113" y="944563"/>
          <p14:tracePt t="1474" x="3571875" y="893763"/>
          <p14:tracePt t="1480" x="3459163" y="862013"/>
          <p14:tracePt t="1490" x="3335338" y="841375"/>
          <p14:tracePt t="1497" x="3192463" y="820738"/>
          <p14:tracePt t="1505" x="3057525" y="820738"/>
          <p14:tracePt t="1514" x="2924175" y="820738"/>
          <p14:tracePt t="1523" x="2801938" y="820738"/>
          <p14:tracePt t="1529" x="2678113" y="820738"/>
          <p14:tracePt t="1539" x="2555875" y="820738"/>
          <p14:tracePt t="1546" x="2432050" y="831850"/>
          <p14:tracePt t="1553" x="2339975" y="841375"/>
          <p14:tracePt t="1562" x="2257425" y="841375"/>
          <p14:tracePt t="1570" x="2185988" y="841375"/>
          <p14:tracePt t="1578" x="2114550" y="852488"/>
          <p14:tracePt t="1586" x="2082800" y="862013"/>
          <p14:tracePt t="1594" x="2041525" y="862013"/>
          <p14:tracePt t="1603" x="2011363" y="862013"/>
          <p14:tracePt t="1610" x="1990725" y="873125"/>
          <p14:tracePt t="1619" x="1970088" y="873125"/>
          <p14:tracePt t="1631" x="1960563" y="873125"/>
          <p14:tracePt t="1660" x="1960563" y="862013"/>
          <p14:tracePt t="1666" x="1981200" y="862013"/>
          <p14:tracePt t="1676" x="2011363" y="852488"/>
          <p14:tracePt t="1682" x="2073275" y="820738"/>
          <p14:tracePt t="1688" x="2144713" y="800100"/>
          <p14:tracePt t="1696" x="2247900" y="779463"/>
          <p14:tracePt t="1706" x="2360613" y="760413"/>
          <p14:tracePt t="1712" x="2473325" y="749300"/>
          <p14:tracePt t="1722" x="2597150" y="728663"/>
          <p14:tracePt t="1729" x="2740025" y="708025"/>
          <p14:tracePt t="1737" x="2903538" y="687388"/>
          <p14:tracePt t="1745" x="3089275" y="657225"/>
          <p14:tracePt t="1755" x="3252788" y="636588"/>
          <p14:tracePt t="1763" x="3417888" y="625475"/>
          <p14:tracePt t="1771" x="3622675" y="615950"/>
          <p14:tracePt t="1779" x="3786188" y="585788"/>
          <p14:tracePt t="1788" x="3971925" y="585788"/>
          <p14:tracePt t="1796" x="4114800" y="574675"/>
          <p14:tracePt t="1805" x="4248150" y="574675"/>
          <p14:tracePt t="1813" x="4392613" y="574675"/>
          <p14:tracePt t="1822" x="4556125" y="574675"/>
          <p14:tracePt t="1824" x="4710113" y="585788"/>
          <p14:tracePt t="1833" x="4854575" y="585788"/>
          <p14:tracePt t="1840" x="4967288" y="606425"/>
          <p14:tracePt t="1849" x="5059363" y="615950"/>
          <p14:tracePt t="1856" x="5151438" y="625475"/>
          <p14:tracePt t="1866" x="5224463" y="625475"/>
          <p14:tracePt t="1874" x="5275263" y="636588"/>
          <p14:tracePt t="1880" x="5305425" y="636588"/>
          <p14:tracePt t="1887" x="5316538" y="636588"/>
          <p14:tracePt t="1896" x="5337175" y="646113"/>
          <p14:tracePt t="1914" x="5346700" y="646113"/>
          <p14:tracePt t="1953" x="5357813" y="646113"/>
          <p14:tracePt t="1969" x="5357813" y="657225"/>
          <p14:tracePt t="2008" x="5346700" y="657225"/>
          <p14:tracePt t="2015" x="5337175" y="657225"/>
          <p14:tracePt t="2018" x="5305425" y="657225"/>
          <p14:tracePt t="2025" x="5275263" y="666750"/>
          <p14:tracePt t="2035" x="5203825" y="677863"/>
          <p14:tracePt t="2040" x="5089525" y="698500"/>
          <p14:tracePt t="2048" x="4926013" y="708025"/>
          <p14:tracePt t="2058" x="4741863" y="708025"/>
          <p14:tracePt t="2063" x="4535488" y="719138"/>
          <p14:tracePt t="2073" x="4259263" y="739775"/>
          <p14:tracePt t="2080" x="3992563" y="739775"/>
          <p14:tracePt t="2089" x="3786188" y="739775"/>
          <p14:tracePt t="2098" x="3581400" y="760413"/>
          <p14:tracePt t="2104" x="3427413" y="760413"/>
          <p14:tracePt t="2112" x="3263900" y="760413"/>
          <p14:tracePt t="2121" x="3151188" y="760413"/>
          <p14:tracePt t="2129" x="3068638" y="760413"/>
          <p14:tracePt t="2138" x="3006725" y="760413"/>
          <p14:tracePt t="2147" x="2965450" y="760413"/>
          <p14:tracePt t="2154" x="2924175" y="760413"/>
          <p14:tracePt t="2164" x="2914650" y="760413"/>
          <p14:tracePt t="2171" x="2894013" y="760413"/>
          <p14:tracePt t="2209" x="2903538" y="760413"/>
          <p14:tracePt t="2219" x="2935288" y="760413"/>
          <p14:tracePt t="2227" x="2986088" y="760413"/>
          <p14:tracePt t="2233" x="3038475" y="760413"/>
          <p14:tracePt t="2240" x="3119438" y="749300"/>
          <p14:tracePt t="2248" x="3211513" y="739775"/>
          <p14:tracePt t="2256" x="3294063" y="739775"/>
          <p14:tracePt t="2264" x="3406775" y="739775"/>
          <p14:tracePt t="2273" x="3509963" y="719138"/>
          <p14:tracePt t="2283" x="3622675" y="708025"/>
          <p14:tracePt t="2290" x="3735388" y="698500"/>
          <p14:tracePt t="2297" x="3868738" y="666750"/>
          <p14:tracePt t="2305" x="3992563" y="666750"/>
          <p14:tracePt t="2313" x="4114800" y="657225"/>
          <p14:tracePt t="2321" x="4248150" y="646113"/>
          <p14:tracePt t="2330" x="4413250" y="615950"/>
          <p14:tracePt t="2338" x="4576763" y="615950"/>
          <p14:tracePt t="2348" x="4710113" y="606425"/>
          <p14:tracePt t="2354" x="4864100" y="606425"/>
          <p14:tracePt t="2363" x="5008563" y="606425"/>
          <p14:tracePt t="2371" x="5183188" y="606425"/>
          <p14:tracePt t="2378" x="5337175" y="606425"/>
          <p14:tracePt t="2389" x="5480050" y="606425"/>
          <p14:tracePt t="2397" x="5613400" y="615950"/>
          <p14:tracePt t="2405" x="5746750" y="636588"/>
          <p14:tracePt t="2409" x="5891213" y="636588"/>
          <p14:tracePt t="2417" x="6003925" y="646113"/>
          <p14:tracePt t="2424" x="6137275" y="646113"/>
          <p14:tracePt t="2432" x="6249988" y="657225"/>
          <p14:tracePt t="2440" x="6342063" y="657225"/>
          <p14:tracePt t="2448" x="6424613" y="657225"/>
          <p14:tracePt t="2457" x="6475413" y="657225"/>
          <p14:tracePt t="2464" x="6507163" y="666750"/>
          <p14:tracePt t="2473" x="6537325" y="666750"/>
          <p14:tracePt t="2480" x="6546850" y="666750"/>
          <p14:tracePt t="2489" x="6567488" y="677863"/>
          <p14:tracePt t="2496" x="6578600" y="677863"/>
          <p14:tracePt t="2587" x="6567488" y="666750"/>
          <p14:tracePt t="2596" x="6546850" y="646113"/>
          <p14:tracePt t="2603" x="6537325" y="606425"/>
          <p14:tracePt t="2609" x="6496050" y="565150"/>
          <p14:tracePt t="2617" x="6465888" y="471488"/>
          <p14:tracePt t="2624" x="6434138" y="390525"/>
          <p14:tracePt t="2632" x="6392863" y="266700"/>
          <p14:tracePt t="2640" x="6373813" y="163513"/>
          <p14:tracePt t="2648" x="6362700" y="30163"/>
          <p14:tracePt t="3898" x="5592763" y="739775"/>
          <p14:tracePt t="3905" x="5541963" y="1222375"/>
          <p14:tracePt t="3914" x="5500688" y="1631950"/>
          <p14:tracePt t="3921" x="5480050" y="2043113"/>
          <p14:tracePt t="3932" x="5449888" y="2392363"/>
          <p14:tracePt t="3939" x="5429250" y="2608263"/>
          <p14:tracePt t="3946" x="5397500" y="2771775"/>
          <p14:tracePt t="3955" x="5397500" y="2895600"/>
          <p14:tracePt t="3962" x="5397500" y="2987675"/>
          <p14:tracePt t="3970" x="5397500" y="3028950"/>
          <p14:tracePt t="3979" x="5397500" y="3070225"/>
          <p14:tracePt t="3988" x="5397500" y="3100388"/>
          <p14:tracePt t="3997" x="5397500" y="3111500"/>
          <p14:tracePt t="4003" x="5397500" y="3121025"/>
          <p14:tracePt t="4011" x="5397500" y="3130550"/>
          <p14:tracePt t="4067" x="5397500" y="3141663"/>
          <p14:tracePt t="4117" x="5376863" y="3121025"/>
          <p14:tracePt t="4129" x="5337175" y="3100388"/>
          <p14:tracePt t="4134" x="5295900" y="3028950"/>
          <p14:tracePt t="4140" x="5224463" y="2895600"/>
          <p14:tracePt t="4147" x="5151438" y="2720975"/>
          <p14:tracePt t="4155" x="5089525" y="2566988"/>
          <p14:tracePt t="4163" x="5018088" y="2392363"/>
          <p14:tracePt t="4172" x="4956175" y="2185988"/>
          <p14:tracePt t="4179" x="4916488" y="2022475"/>
          <p14:tracePt t="4188" x="4864100" y="1868488"/>
          <p14:tracePt t="4196" x="4792663" y="1765300"/>
          <p14:tracePt t="4204" x="4741863" y="1652588"/>
          <p14:tracePt t="4212" x="4679950" y="1601788"/>
          <p14:tracePt t="4222" x="4587875" y="1530350"/>
          <p14:tracePt t="4229" x="4475163" y="1477963"/>
          <p14:tracePt t="4238" x="4371975" y="1427163"/>
          <p14:tracePt t="4246" x="4238625" y="1397000"/>
          <p14:tracePt t="4254" x="4084638" y="1397000"/>
          <p14:tracePt t="4262" x="3919538" y="1406525"/>
          <p14:tracePt t="4271" x="3786188" y="1427163"/>
          <p14:tracePt t="4279" x="3652838" y="1457325"/>
          <p14:tracePt t="4288" x="3551238" y="1509713"/>
          <p14:tracePt t="4296" x="3479800" y="1560513"/>
          <p14:tracePt t="4300" x="3417888" y="1590675"/>
          <p14:tracePt t="4308" x="3376613" y="1622425"/>
          <p14:tracePt t="4571" x="3305175" y="1631950"/>
          <p14:tracePt t="4579" x="3222625" y="1652588"/>
          <p14:tracePt t="4587" x="3171825" y="1673225"/>
          <p14:tracePt t="4596" x="3089275" y="1673225"/>
          <p14:tracePt t="4603" x="3017838" y="1693863"/>
          <p14:tracePt t="4614" x="2944813" y="1693863"/>
          <p14:tracePt t="4618" x="2863850" y="1724025"/>
          <p14:tracePt t="4626" x="2760663" y="1735138"/>
          <p14:tracePt t="4634" x="2678113" y="1735138"/>
          <p14:tracePt t="4642" x="2597150" y="1735138"/>
          <p14:tracePt t="4650" x="2524125" y="1735138"/>
          <p14:tracePt t="4658" x="2473325" y="1735138"/>
          <p14:tracePt t="4666" x="2422525" y="1735138"/>
          <p14:tracePt t="4674" x="2381250" y="1724025"/>
          <p14:tracePt t="4683" x="2360613" y="1714500"/>
          <p14:tracePt t="4690" x="2339975" y="1714500"/>
          <p14:tracePt t="4698" x="2328863" y="1714500"/>
          <p14:tracePt t="4708" x="2319338" y="1704975"/>
          <p14:tracePt t="4715" x="2309813" y="1693863"/>
          <p14:tracePt t="4740" x="2298700" y="1693863"/>
          <p14:tracePt t="4764" x="2298700" y="1684338"/>
          <p14:tracePt t="4772" x="2289175" y="1684338"/>
          <p14:tracePt t="4788" x="2289175" y="1673225"/>
          <p14:tracePt t="4795" x="2298700" y="1673225"/>
          <p14:tracePt t="4812" x="2319338" y="1652588"/>
          <p14:tracePt t="4819" x="2360613" y="1622425"/>
          <p14:tracePt t="4827" x="2411413" y="1590675"/>
          <p14:tracePt t="4835" x="2473325" y="1560513"/>
          <p14:tracePt t="4843" x="2544763" y="1519238"/>
          <p14:tracePt t="4851" x="2636838" y="1477963"/>
          <p14:tracePt t="4858" x="2709863" y="1447800"/>
          <p14:tracePt t="4867" x="2781300" y="1406525"/>
          <p14:tracePt t="4874" x="2822575" y="1385888"/>
          <p14:tracePt t="4882" x="2873375" y="1365250"/>
          <p14:tracePt t="4890" x="2894013" y="1355725"/>
          <p14:tracePt t="4899" x="2903538" y="1344613"/>
          <p14:tracePt t="4906" x="2924175" y="1344613"/>
          <p14:tracePt t="4914" x="2935288" y="1335088"/>
          <p14:tracePt t="4922" x="2935288" y="1323975"/>
          <p14:tracePt t="4930" x="2935288" y="1314450"/>
          <p14:tracePt t="4938" x="2924175" y="1314450"/>
          <p14:tracePt t="4948" x="2903538" y="1293813"/>
          <p14:tracePt t="4955" x="2884488" y="1262063"/>
          <p14:tracePt t="4964" x="2822575" y="1231900"/>
          <p14:tracePt t="4972" x="2751138" y="1190625"/>
          <p14:tracePt t="4980" x="2657475" y="1160463"/>
          <p14:tracePt t="4988" x="2576513" y="1119188"/>
          <p14:tracePt t="4997" x="2503488" y="1098550"/>
          <p14:tracePt t="5005" x="2432050" y="1068388"/>
          <p14:tracePt t="5013" x="2349500" y="1068388"/>
          <p14:tracePt t="5021" x="2298700" y="1068388"/>
          <p14:tracePt t="5029" x="2227263" y="1089025"/>
          <p14:tracePt t="5038" x="2155825" y="1108075"/>
          <p14:tracePt t="5047" x="2073275" y="1149350"/>
          <p14:tracePt t="5054" x="2001838" y="1181100"/>
          <p14:tracePt t="5063" x="1919288" y="1231900"/>
          <p14:tracePt t="5071" x="1847850" y="1293813"/>
          <p14:tracePt t="5080" x="1785938" y="1376363"/>
          <p14:tracePt t="5087" x="1714500" y="1489075"/>
          <p14:tracePt t="5097" x="1673225" y="1622425"/>
          <p14:tracePt t="5099" x="1631950" y="1744663"/>
          <p14:tracePt t="5109" x="1611313" y="1847850"/>
          <p14:tracePt t="5116" x="1600200" y="1981200"/>
          <p14:tracePt t="5124" x="1581150" y="2114550"/>
          <p14:tracePt t="5131" x="1590675" y="2227263"/>
          <p14:tracePt t="5139" x="1590675" y="2339975"/>
          <p14:tracePt t="5148" x="1611313" y="2443163"/>
          <p14:tracePt t="5156" x="1652588" y="2514600"/>
          <p14:tracePt t="5164" x="1703388" y="2597150"/>
          <p14:tracePt t="5173" x="1774825" y="2628900"/>
          <p14:tracePt t="5180" x="1857375" y="2668588"/>
          <p14:tracePt t="5189" x="1960563" y="2668588"/>
          <p14:tracePt t="5197" x="2062163" y="2668588"/>
          <p14:tracePt t="5205" x="2165350" y="2628900"/>
          <p14:tracePt t="5213" x="2278063" y="2555875"/>
          <p14:tracePt t="5224" x="2401888" y="2463800"/>
          <p14:tracePt t="5232" x="2535238" y="2351088"/>
          <p14:tracePt t="5237" x="2606675" y="2279650"/>
          <p14:tracePt t="5246" x="2668588" y="2197100"/>
          <p14:tracePt t="5254" x="2698750" y="2146300"/>
          <p14:tracePt t="5262" x="2730500" y="2084388"/>
          <p14:tracePt t="5272" x="2740025" y="2052638"/>
          <p14:tracePt t="5280" x="2740025" y="1992313"/>
          <p14:tracePt t="5292" x="2698750" y="1909763"/>
          <p14:tracePt t="5300" x="2668588" y="1858963"/>
          <p14:tracePt t="5308" x="2636838" y="1817688"/>
          <p14:tracePt t="5315" x="2576513" y="1755775"/>
          <p14:tracePt t="5330" x="2524125" y="1714500"/>
          <p14:tracePt t="5332" x="2473325" y="1684338"/>
          <p14:tracePt t="5340" x="2390775" y="1631950"/>
          <p14:tracePt t="5347" x="2298700" y="1581150"/>
          <p14:tracePt t="5356" x="2206625" y="1539875"/>
          <p14:tracePt t="5364" x="2093913" y="1509713"/>
          <p14:tracePt t="5373" x="1990725" y="1477963"/>
          <p14:tracePt t="5380" x="1887538" y="1447800"/>
          <p14:tracePt t="5389" x="1795463" y="1427163"/>
          <p14:tracePt t="5397" x="1735138" y="1397000"/>
          <p14:tracePt t="5404" x="1682750" y="1397000"/>
          <p14:tracePt t="5413" x="1631950" y="1397000"/>
          <p14:tracePt t="5422" x="1600200" y="1397000"/>
          <p14:tracePt t="5429" x="1560513" y="1397000"/>
          <p14:tracePt t="5438" x="1549400" y="1397000"/>
          <p14:tracePt t="5446" x="1528763" y="1397000"/>
          <p14:tracePt t="5455" x="1528763" y="1406525"/>
          <p14:tracePt t="5463" x="1519238" y="1427163"/>
          <p14:tracePt t="5471" x="1519238" y="1447800"/>
          <p14:tracePt t="5479" x="1519238" y="1477963"/>
          <p14:tracePt t="5488" x="1519238" y="1509713"/>
          <p14:tracePt t="5498" x="1528763" y="1581150"/>
          <p14:tracePt t="5504" x="1539875" y="1631950"/>
          <p14:tracePt t="5514" x="1560513" y="1704975"/>
          <p14:tracePt t="5516" x="1600200" y="1755775"/>
          <p14:tracePt t="5523" x="1620838" y="1776413"/>
          <p14:tracePt t="5531" x="1662113" y="1806575"/>
          <p14:tracePt t="5539" x="1703388" y="1827213"/>
          <p14:tracePt t="5549" x="1754188" y="1838325"/>
          <p14:tracePt t="5558" x="1827213" y="1838325"/>
          <p14:tracePt t="5563" x="1898650" y="1817688"/>
          <p14:tracePt t="5571" x="1970088" y="1776413"/>
          <p14:tracePt t="5580" x="2041525" y="1744663"/>
          <p14:tracePt t="5587" x="2103438" y="1693863"/>
          <p14:tracePt t="5596" x="2155825" y="1631950"/>
          <p14:tracePt t="5603" x="2185988" y="1590675"/>
          <p14:tracePt t="5612" x="2216150" y="1550988"/>
          <p14:tracePt t="5622" x="2227263" y="1519238"/>
          <p14:tracePt t="5630" x="2227263" y="1498600"/>
          <p14:tracePt t="5639" x="2227263" y="1468438"/>
          <p14:tracePt t="5645" x="2216150" y="1436688"/>
          <p14:tracePt t="5654" x="2195513" y="1427163"/>
          <p14:tracePt t="5662" x="2176463" y="1406525"/>
          <p14:tracePt t="5672" x="2144713" y="1385888"/>
          <p14:tracePt t="5680" x="2103438" y="1365250"/>
          <p14:tracePt t="5688" x="2052638" y="1355725"/>
          <p14:tracePt t="5692" x="2001838" y="1355725"/>
          <p14:tracePt t="5701" x="1949450" y="1355725"/>
          <p14:tracePt t="5707" x="1908175" y="1355725"/>
          <p14:tracePt t="5715" x="1857375" y="1365250"/>
          <p14:tracePt t="5723" x="1827213" y="1376363"/>
          <p14:tracePt t="5732" x="1774825" y="1406525"/>
          <p14:tracePt t="5740" x="1754188" y="1436688"/>
          <p14:tracePt t="5747" x="1714500" y="1498600"/>
          <p14:tracePt t="5755" x="1682750" y="1581150"/>
          <p14:tracePt t="5764" x="1641475" y="1673225"/>
          <p14:tracePt t="5771" x="1620838" y="1755775"/>
          <p14:tracePt t="5781" x="1590675" y="1827213"/>
          <p14:tracePt t="5788" x="1590675" y="1878013"/>
          <p14:tracePt t="5797" x="1590675" y="1951038"/>
          <p14:tracePt t="5804" x="1590675" y="1992313"/>
          <p14:tracePt t="5814" x="1590675" y="2032000"/>
          <p14:tracePt t="5821" x="1600200" y="2084388"/>
          <p14:tracePt t="5830" x="1620838" y="2125663"/>
          <p14:tracePt t="5838" x="1641475" y="2166938"/>
          <p14:tracePt t="5847" x="1652588" y="2197100"/>
          <p14:tracePt t="5855" x="1673225" y="2238375"/>
          <p14:tracePt t="5863" x="1693863" y="2259013"/>
          <p14:tracePt t="5871" x="1703388" y="2289175"/>
          <p14:tracePt t="5880" x="1714500" y="2309813"/>
          <p14:tracePt t="5888" x="1735138" y="2320925"/>
          <p14:tracePt t="5896" x="1754188" y="2320925"/>
          <p14:tracePt t="5904" x="1765300" y="2320925"/>
          <p14:tracePt t="5912" x="1795463" y="2320925"/>
          <p14:tracePt t="5922" x="1806575" y="2320925"/>
          <p14:tracePt t="5924" x="1827213" y="2300288"/>
          <p14:tracePt t="5932" x="1847850" y="2289175"/>
          <p14:tracePt t="5939" x="1868488" y="2279650"/>
          <p14:tracePt t="5948" x="1868488" y="2259013"/>
          <p14:tracePt t="5956" x="1887538" y="2238375"/>
          <p14:tracePt t="5963" x="1908175" y="2206625"/>
          <p14:tracePt t="5972" x="1919288" y="2197100"/>
          <p14:tracePt t="5980" x="1928813" y="2176463"/>
          <p14:tracePt t="5988" x="1939925" y="2146300"/>
          <p14:tracePt t="5997" x="1949450" y="2135188"/>
          <p14:tracePt t="6004" x="1970088" y="2105025"/>
          <p14:tracePt t="6012" x="1970088" y="2093913"/>
          <p14:tracePt t="6021" x="1981200" y="2073275"/>
          <p14:tracePt t="6029" x="1981200" y="2063750"/>
          <p14:tracePt t="6059" x="1990725" y="2063750"/>
          <p14:tracePt t="6075" x="1990725" y="2052638"/>
          <p14:tracePt t="6431" x="2011363" y="2052638"/>
          <p14:tracePt t="6434" x="2022475" y="2043113"/>
          <p14:tracePt t="6439" x="2032000" y="2032000"/>
          <p14:tracePt t="6446" x="2041525" y="2022475"/>
          <p14:tracePt t="6454" x="2052638" y="2012950"/>
          <p14:tracePt t="6462" x="2062163" y="2001838"/>
          <p14:tracePt t="6471" x="2073275" y="1992313"/>
          <p14:tracePt t="6479" x="2073275" y="1971675"/>
          <p14:tracePt t="6487" x="2082800" y="1971675"/>
          <p14:tracePt t="6495" x="2093913" y="1951038"/>
          <p14:tracePt t="6504" x="2103438" y="1909763"/>
          <p14:tracePt t="6511" x="2103438" y="1898650"/>
          <p14:tracePt t="6521" x="2114550" y="1868488"/>
          <p14:tracePt t="6523" x="2114550" y="1847850"/>
          <p14:tracePt t="6531" x="2114550" y="1817688"/>
          <p14:tracePt t="6539" x="2114550" y="1806575"/>
          <p14:tracePt t="6548" x="2114550" y="1785938"/>
          <p14:tracePt t="6556" x="2114550" y="1765300"/>
          <p14:tracePt t="6563" x="2103438" y="1765300"/>
          <p14:tracePt t="6572" x="2093913" y="1755775"/>
          <p14:tracePt t="6580" x="2093913" y="1744663"/>
          <p14:tracePt t="6588" x="2073275" y="1744663"/>
          <p14:tracePt t="6612" x="2062163" y="1755775"/>
          <p14:tracePt t="6620" x="2052638" y="1755775"/>
          <p14:tracePt t="6629" x="2041525" y="1785938"/>
          <p14:tracePt t="6636" x="2032000" y="1806575"/>
          <p14:tracePt t="6644" x="2022475" y="1847850"/>
          <p14:tracePt t="6652" x="2011363" y="1898650"/>
          <p14:tracePt t="6659" x="2001838" y="1939925"/>
          <p14:tracePt t="6667" x="1981200" y="1981200"/>
          <p14:tracePt t="6675" x="1970088" y="2012950"/>
          <p14:tracePt t="6683" x="1960563" y="2032000"/>
          <p14:tracePt t="6692" x="1960563" y="2063750"/>
          <p14:tracePt t="6699" x="1960563" y="2084388"/>
          <p14:tracePt t="6707" x="1960563" y="2105025"/>
          <p14:tracePt t="6715" x="1960563" y="2125663"/>
          <p14:tracePt t="6723" x="1960563" y="2135188"/>
          <p14:tracePt t="6731" x="1960563" y="2146300"/>
          <p14:tracePt t="6739" x="1960563" y="2155825"/>
          <p14:tracePt t="6748" x="1960563" y="2166938"/>
          <p14:tracePt t="6755" x="1960563" y="2176463"/>
          <p14:tracePt t="6772" x="1970088" y="2185988"/>
          <p14:tracePt t="6780" x="1981200" y="2197100"/>
          <p14:tracePt t="6804" x="1990725" y="2197100"/>
          <p14:tracePt t="6813" x="2001838" y="2197100"/>
          <p14:tracePt t="6819" x="2011363" y="2197100"/>
          <p14:tracePt t="6843" x="2022475" y="2197100"/>
          <p14:tracePt t="6851" x="2032000" y="2197100"/>
          <p14:tracePt t="6981" x="2032000" y="2185988"/>
          <p14:tracePt t="7637" x="2022475" y="2185988"/>
          <p14:tracePt t="7644" x="2001838" y="2185988"/>
          <p14:tracePt t="7651" x="1970088" y="2185988"/>
          <p14:tracePt t="7659" x="1949450" y="2185988"/>
          <p14:tracePt t="7667" x="1928813" y="2185988"/>
          <p14:tracePt t="7675" x="1919288" y="2185988"/>
          <p14:tracePt t="7682" x="1908175" y="2185988"/>
          <p14:tracePt t="7690" x="1887538" y="2185988"/>
          <p14:tracePt t="7706" x="1878013" y="2185988"/>
          <p14:tracePt t="7716" x="1857375" y="2197100"/>
          <p14:tracePt t="7730" x="1836738" y="2206625"/>
          <p14:tracePt t="7739" x="1827213" y="2206625"/>
          <p14:tracePt t="7746" x="1816100" y="2227263"/>
          <p14:tracePt t="7754" x="1785938" y="2247900"/>
          <p14:tracePt t="7763" x="1774825" y="2259013"/>
          <p14:tracePt t="7771" x="1754188" y="2268538"/>
          <p14:tracePt t="7779" x="1735138" y="2289175"/>
          <p14:tracePt t="7786" x="1724025" y="2309813"/>
          <p14:tracePt t="7794" x="1703388" y="2309813"/>
          <p14:tracePt t="7802" x="1703388" y="2330450"/>
          <p14:tracePt t="7819" x="1703388" y="2339975"/>
          <p14:tracePt t="7826" x="1693863" y="2339975"/>
          <p14:tracePt t="7842" x="1682750" y="2339975"/>
          <p14:tracePt t="7882" x="1673225" y="2339975"/>
          <p14:tracePt t="7891" x="1662113" y="2339975"/>
          <p14:tracePt t="7897" x="1652588" y="2339975"/>
          <p14:tracePt t="7914" x="1641475" y="2339975"/>
          <p14:tracePt t="7930" x="1631950" y="2339975"/>
          <p14:tracePt t="7970" x="1620838" y="2339975"/>
          <p14:tracePt t="7986" x="1611313" y="2339975"/>
          <p14:tracePt t="7995" x="1611313" y="2351088"/>
          <p14:tracePt t="8002" x="1611313" y="2360613"/>
          <p14:tracePt t="8019" x="1600200" y="2360613"/>
          <p14:tracePt t="8042" x="1590675" y="2371725"/>
          <p14:tracePt t="8083" x="1590675" y="2381250"/>
          <p14:tracePt t="8090" x="1581150" y="2381250"/>
          <p14:tracePt t="8098" x="1570038" y="2392363"/>
          <p14:tracePt t="8112" x="1560513" y="2392363"/>
          <p14:tracePt t="8119" x="1549400" y="2413000"/>
          <p14:tracePt t="8128" x="1528763" y="2422525"/>
          <p14:tracePt t="8136" x="1528763" y="2433638"/>
          <p14:tracePt t="8145" x="1519238" y="2433638"/>
          <p14:tracePt t="8146" x="1508125" y="2433638"/>
          <p14:tracePt t="8162" x="1498600" y="2443163"/>
          <p14:tracePt t="8162" x="1487488" y="2454275"/>
          <p14:tracePt t="8170" x="1466850" y="2454275"/>
          <p14:tracePt t="8178" x="1457325" y="2463800"/>
          <p14:tracePt t="8187" x="1436688" y="2474913"/>
          <p14:tracePt t="8195" x="1436688" y="2484438"/>
          <p14:tracePt t="8203" x="1406525" y="2484438"/>
          <p14:tracePt t="8211" x="1395413" y="2505075"/>
          <p14:tracePt t="8219" x="1385888" y="2505075"/>
          <p14:tracePt t="8228" x="1365250" y="2525713"/>
          <p14:tracePt t="8236" x="1354138" y="2535238"/>
          <p14:tracePt t="8245" x="1333500" y="2546350"/>
          <p14:tracePt t="8253" x="1312863" y="2566988"/>
          <p14:tracePt t="8262" x="1303338" y="2597150"/>
          <p14:tracePt t="8269" x="1282700" y="2617788"/>
          <p14:tracePt t="8277" x="1262063" y="2659063"/>
          <p14:tracePt t="8286" x="1241425" y="2700338"/>
          <p14:tracePt t="8295" x="1220788" y="2741613"/>
          <p14:tracePt t="8303" x="1211263" y="2782888"/>
          <p14:tracePt t="8312" x="1190625" y="2822575"/>
          <p14:tracePt t="8321" x="1179513" y="2854325"/>
          <p14:tracePt t="8330" x="1160463" y="2895600"/>
          <p14:tracePt t="8332" x="1149350" y="2925763"/>
          <p14:tracePt t="8340" x="1128713" y="2957513"/>
          <p14:tracePt t="8350" x="1128713" y="2976563"/>
          <p14:tracePt t="8356" x="1128713" y="2987675"/>
          <p14:tracePt t="8366" x="1119188" y="2997200"/>
          <p14:tracePt t="8374" x="1119188" y="3008313"/>
          <p14:tracePt t="8381" x="1119188" y="3017838"/>
          <p14:tracePt t="8432" x="1119188" y="3008313"/>
          <p14:tracePt t="8445" x="1160463" y="2976563"/>
          <p14:tracePt t="8452" x="1220788" y="2936875"/>
          <p14:tracePt t="8459" x="1273175" y="2854325"/>
          <p14:tracePt t="8467" x="1344613" y="2771775"/>
          <p14:tracePt t="8474" x="1427163" y="2689225"/>
          <p14:tracePt t="8483" x="1466850" y="2628900"/>
          <p14:tracePt t="8491" x="1528763" y="2587625"/>
          <p14:tracePt t="8499" x="1560513" y="2546350"/>
          <p14:tracePt t="8507" x="1581150" y="2535238"/>
          <p14:tracePt t="8515" x="1590675" y="2525713"/>
          <p14:tracePt t="8523" x="1611313" y="2514600"/>
          <p14:tracePt t="8531" x="1611313" y="2505075"/>
          <p14:tracePt t="8539" x="1620838" y="2505075"/>
          <p14:tracePt t="8548" x="1620838" y="2514600"/>
          <p14:tracePt t="8555" x="1620838" y="2525713"/>
          <p14:tracePt t="8563" x="1620838" y="2566988"/>
          <p14:tracePt t="8571" x="1620838" y="2597150"/>
          <p14:tracePt t="8580" x="1620838" y="2659063"/>
          <p14:tracePt t="8587" x="1620838" y="2709863"/>
          <p14:tracePt t="8596" x="1620838" y="2762250"/>
          <p14:tracePt t="8604" x="1620838" y="2813050"/>
          <p14:tracePt t="8614" x="1620838" y="2854325"/>
          <p14:tracePt t="8620" x="1620838" y="2884488"/>
          <p14:tracePt t="8630" x="1620838" y="2916238"/>
          <p14:tracePt t="8639" x="1620838" y="2936875"/>
          <p14:tracePt t="8646" x="1620838" y="2946400"/>
          <p14:tracePt t="8655" x="1620838" y="2967038"/>
          <p14:tracePt t="8662" x="1611313" y="2976563"/>
          <p14:tracePt t="8672" x="1600200" y="2976563"/>
          <p14:tracePt t="8679" x="1600200" y="2987675"/>
          <p14:tracePt t="8689" x="1600200" y="2997200"/>
          <p14:tracePt t="8692" x="1590675" y="2997200"/>
          <p14:tracePt t="8780" x="1581150" y="2997200"/>
          <p14:tracePt t="8997" x="1560513" y="3028950"/>
          <p14:tracePt t="8999" x="1549400" y="3038475"/>
          <p14:tracePt t="9008" x="1528763" y="3059113"/>
          <p14:tracePt t="9013" x="1528763" y="3079750"/>
          <p14:tracePt t="9020" x="1508125" y="3090863"/>
          <p14:tracePt t="9029" x="1487488" y="3111500"/>
          <p14:tracePt t="9037" x="1466850" y="3130550"/>
          <p14:tracePt t="9046" x="1466850" y="3141663"/>
          <p14:tracePt t="9053" x="1447800" y="3162300"/>
          <p14:tracePt t="9063" x="1416050" y="3182938"/>
          <p14:tracePt t="9070" x="1406525" y="3213100"/>
          <p14:tracePt t="9079" x="1385888" y="3213100"/>
          <p14:tracePt t="9087" x="1365250" y="3233738"/>
          <p14:tracePt t="9097" x="1344613" y="3244850"/>
          <p14:tracePt t="9099" x="1344613" y="3265488"/>
          <p14:tracePt t="9108" x="1333500" y="3265488"/>
          <p14:tracePt t="9115" x="1312863" y="3275013"/>
          <p14:tracePt t="9146" x="1312863" y="3284538"/>
          <p14:tracePt t="10302" x="1303338" y="3265488"/>
          <p14:tracePt t="10316" x="1293813" y="3265488"/>
          <p14:tracePt t="10323" x="1282700" y="3265488"/>
          <p14:tracePt t="10348" x="1273175" y="3265488"/>
          <p14:tracePt t="10356" x="1262063" y="3265488"/>
          <p14:tracePt t="10372" x="1252538" y="3265488"/>
          <p14:tracePt t="10380" x="1231900" y="3265488"/>
          <p14:tracePt t="10397" x="1220788" y="3265488"/>
          <p14:tracePt t="10405" x="1211263" y="3265488"/>
          <p14:tracePt t="10412" x="1200150" y="3265488"/>
          <p14:tracePt t="10420" x="1179513" y="3265488"/>
          <p14:tracePt t="10436" x="1160463" y="3265488"/>
          <p14:tracePt t="10446" x="1149350" y="3275013"/>
          <p14:tracePt t="10459" x="1128713" y="3284538"/>
          <p14:tracePt t="10475" x="1119188" y="3284538"/>
          <p14:tracePt t="10483" x="1098550" y="3305175"/>
          <p14:tracePt t="10500" x="1077913" y="3316288"/>
          <p14:tracePt t="10516" x="1057275" y="3336925"/>
          <p14:tracePt t="10524" x="1057275" y="3346450"/>
          <p14:tracePt t="10540" x="1036638" y="3357563"/>
          <p14:tracePt t="10556" x="1025525" y="3378200"/>
          <p14:tracePt t="10566" x="1025525" y="3387725"/>
          <p14:tracePt t="10580" x="1016000" y="3408363"/>
          <p14:tracePt t="10589" x="1006475" y="3419475"/>
          <p14:tracePt t="10596" x="1006475" y="3438525"/>
          <p14:tracePt t="10604" x="985838" y="3459163"/>
          <p14:tracePt t="10613" x="985838" y="3479800"/>
          <p14:tracePt t="10621" x="974725" y="3511550"/>
          <p14:tracePt t="10628" x="974725" y="3532188"/>
          <p14:tracePt t="10637" x="954088" y="3573463"/>
          <p14:tracePt t="10646" x="944563" y="3603625"/>
          <p14:tracePt t="10653" x="933450" y="3644900"/>
          <p14:tracePt t="10662" x="923925" y="3675063"/>
          <p14:tracePt t="10671" x="923925" y="3727450"/>
          <p14:tracePt t="10680" x="923925" y="3778250"/>
          <p14:tracePt t="10689" x="923925" y="3819525"/>
          <p14:tracePt t="10691" x="923925" y="3870325"/>
          <p14:tracePt t="10700" x="944563" y="3890963"/>
          <p14:tracePt t="10707" x="974725" y="3932238"/>
          <p14:tracePt t="10715" x="995363" y="3952875"/>
          <p14:tracePt t="10723" x="1046163" y="3952875"/>
          <p14:tracePt t="10731" x="1128713" y="3952875"/>
          <p14:tracePt t="10739" x="1231900" y="3941763"/>
          <p14:tracePt t="10748" x="1354138" y="3870325"/>
          <p14:tracePt t="10755" x="1457325" y="3808413"/>
          <p14:tracePt t="10763" x="1581150" y="3727450"/>
          <p14:tracePt t="10772" x="1703388" y="3624263"/>
          <p14:tracePt t="10781" x="1795463" y="3532188"/>
          <p14:tracePt t="10789" x="1919288" y="3438525"/>
          <p14:tracePt t="10797" x="2011363" y="3336925"/>
          <p14:tracePt t="10805" x="2114550" y="3224213"/>
          <p14:tracePt t="10814" x="2176463" y="3121025"/>
          <p14:tracePt t="10821" x="2227263" y="3049588"/>
          <p14:tracePt t="10830" x="2236788" y="2976563"/>
          <p14:tracePt t="10837" x="2236788" y="2925763"/>
          <p14:tracePt t="10847" x="2227263" y="2884488"/>
          <p14:tracePt t="10855" x="2185988" y="2843213"/>
          <p14:tracePt t="10863" x="2135188" y="2792413"/>
          <p14:tracePt t="10873" x="2052638" y="2771775"/>
          <p14:tracePt t="10875" x="1960563" y="2730500"/>
          <p14:tracePt t="10884" x="1847850" y="2709863"/>
          <p14:tracePt t="10891" x="1724025" y="2679700"/>
          <p14:tracePt t="10900" x="1611313" y="2679700"/>
          <p14:tracePt t="10907" x="1477963" y="2668588"/>
          <p14:tracePt t="10915" x="1365250" y="2668588"/>
          <p14:tracePt t="10925" x="1282700" y="2668588"/>
          <p14:tracePt t="10932" x="1231900" y="2679700"/>
          <p14:tracePt t="10939" x="1190625" y="2689225"/>
          <p14:tracePt t="10949" x="1169988" y="2700338"/>
          <p14:tracePt t="10956" x="1149350" y="2700338"/>
          <p14:tracePt t="10964" x="1149350" y="2709863"/>
          <p14:tracePt t="10973" x="1149350" y="2730500"/>
          <p14:tracePt t="10980" x="1149350" y="2762250"/>
          <p14:tracePt t="10988" x="1149350" y="2792413"/>
          <p14:tracePt t="10998" x="1169988" y="2854325"/>
          <p14:tracePt t="11005" x="1190625" y="2925763"/>
          <p14:tracePt t="11013" x="1231900" y="3017838"/>
          <p14:tracePt t="11022" x="1282700" y="3090863"/>
          <p14:tracePt t="11030" x="1344613" y="3162300"/>
          <p14:tracePt t="11039" x="1427163" y="3213100"/>
          <p14:tracePt t="11048" x="1498600" y="3244850"/>
          <p14:tracePt t="11054" x="1590675" y="3265488"/>
          <p14:tracePt t="11062" x="1673225" y="3265488"/>
          <p14:tracePt t="11071" x="1765300" y="3224213"/>
          <p14:tracePt t="11081" x="1847850" y="3162300"/>
          <p14:tracePt t="11088" x="1939925" y="3070225"/>
          <p14:tracePt t="11097" x="2032000" y="2976563"/>
          <p14:tracePt t="11099" x="2135188" y="2863850"/>
          <p14:tracePt t="11108" x="2206625" y="2762250"/>
          <p14:tracePt t="11115" x="2268538" y="2638425"/>
          <p14:tracePt t="11123" x="2309813" y="2505075"/>
          <p14:tracePt t="11131" x="2328863" y="2371725"/>
          <p14:tracePt t="11139" x="2328863" y="2259013"/>
          <p14:tracePt t="11147" x="2328863" y="2146300"/>
          <p14:tracePt t="11156" x="2319338" y="2043113"/>
          <p14:tracePt t="11163" x="2289175" y="1951038"/>
          <p14:tracePt t="11171" x="2257425" y="1878013"/>
          <p14:tracePt t="11179" x="2206625" y="1827213"/>
          <p14:tracePt t="11188" x="2176463" y="1776413"/>
          <p14:tracePt t="11196" x="2135188" y="1744663"/>
          <p14:tracePt t="11205" x="2103438" y="1735138"/>
          <p14:tracePt t="11213" x="2062163" y="1724025"/>
          <p14:tracePt t="11221" x="2052638" y="1724025"/>
          <p14:tracePt t="11229" x="2032000" y="1724025"/>
          <p14:tracePt t="11241" x="2011363" y="1724025"/>
          <p14:tracePt t="11249" x="2001838" y="1735138"/>
          <p14:tracePt t="11255" x="1990725" y="1744663"/>
          <p14:tracePt t="11263" x="1981200" y="1755775"/>
          <p14:tracePt t="11270" x="1981200" y="1776413"/>
          <p14:tracePt t="11280" x="1970088" y="1797050"/>
          <p14:tracePt t="11291" x="1970088" y="1806575"/>
          <p14:tracePt t="11308" x="1970088" y="1817688"/>
          <p14:tracePt t="11324" x="1981200" y="1817688"/>
          <p14:tracePt t="11348" x="1981200" y="1827213"/>
          <p14:tracePt t="11365" x="1990725" y="1827213"/>
          <p14:tracePt t="11422" x="2001838" y="1827213"/>
          <p14:tracePt t="11438" x="2011363" y="1827213"/>
          <p14:tracePt t="11482" x="2011363" y="1838325"/>
          <p14:tracePt t="13742" x="2011363" y="1868488"/>
          <p14:tracePt t="13752" x="2011363" y="1909763"/>
          <p14:tracePt t="13760" x="2001838" y="1960563"/>
          <p14:tracePt t="13767" x="1981200" y="2012950"/>
          <p14:tracePt t="13773" x="1981200" y="2063750"/>
          <p14:tracePt t="13779" x="1970088" y="2135188"/>
          <p14:tracePt t="13788" x="1960563" y="2166938"/>
          <p14:tracePt t="13796" x="1960563" y="2206625"/>
          <p14:tracePt t="13804" x="1960563" y="2247900"/>
          <p14:tracePt t="13815" x="1960563" y="2279650"/>
          <p14:tracePt t="13822" x="1960563" y="2309813"/>
          <p14:tracePt t="13831" x="1960563" y="2330450"/>
          <p14:tracePt t="13838" x="1960563" y="2351088"/>
          <p14:tracePt t="13846" x="1960563" y="2360613"/>
          <p14:tracePt t="13854" x="1960563" y="2371725"/>
          <p14:tracePt t="13867" x="1960563" y="2381250"/>
          <p14:tracePt t="13922" x="1949450" y="2381250"/>
          <p14:tracePt t="13942" x="1939925" y="2381250"/>
          <p14:tracePt t="13956" x="1939925" y="2371725"/>
          <p14:tracePt t="14131" x="1939925" y="2422525"/>
          <p14:tracePt t="14133" x="1928813" y="2443163"/>
          <p14:tracePt t="14140" x="1928813" y="2484438"/>
          <p14:tracePt t="14147" x="1919288" y="2535238"/>
          <p14:tracePt t="14155" x="1919288" y="2587625"/>
          <p14:tracePt t="14163" x="1908175" y="2628900"/>
          <p14:tracePt t="14170" x="1898650" y="2659063"/>
          <p14:tracePt t="14180" x="1898650" y="2700338"/>
          <p14:tracePt t="14188" x="1898650" y="2720975"/>
          <p14:tracePt t="14196" x="1898650" y="2741613"/>
          <p14:tracePt t="14205" x="1898650" y="2762250"/>
          <p14:tracePt t="14214" x="1887538" y="2771775"/>
          <p14:tracePt t="14223" x="1887538" y="2792413"/>
          <p14:tracePt t="14230" x="1878013" y="2792413"/>
          <p14:tracePt t="14238" x="1878013" y="2803525"/>
          <p14:tracePt t="14252" x="1878013" y="2813050"/>
          <p14:tracePt t="14284" x="1868488" y="2813050"/>
          <p14:tracePt t="14292" x="1847850" y="2813050"/>
          <p14:tracePt t="14304" x="1827213" y="2813050"/>
          <p14:tracePt t="14308" x="1795463" y="2803525"/>
          <p14:tracePt t="14316" x="1754188" y="2782888"/>
          <p14:tracePt t="14323" x="1714500" y="2762250"/>
          <p14:tracePt t="14331" x="1673225" y="2730500"/>
          <p14:tracePt t="14339" x="1611313" y="2668588"/>
          <p14:tracePt t="14347" x="1581150" y="2628900"/>
          <p14:tracePt t="14356" x="1528763" y="2566988"/>
          <p14:tracePt t="14364" x="1508125" y="2514600"/>
          <p14:tracePt t="14373" x="1487488" y="2454275"/>
          <p14:tracePt t="14381" x="1457325" y="2413000"/>
          <p14:tracePt t="14389" x="1447800" y="2371725"/>
          <p14:tracePt t="14397" x="1436688" y="2360613"/>
          <p14:tracePt t="14405" x="1436688" y="2330450"/>
          <p14:tracePt t="14413" x="1416050" y="2320925"/>
          <p14:tracePt t="14422" x="1416050" y="2309813"/>
          <p14:tracePt t="14429" x="1416050" y="2300288"/>
          <p14:tracePt t="14452" x="1416050" y="2289175"/>
          <p14:tracePt t="14460" x="1416050" y="2279650"/>
          <p14:tracePt t="14467" x="1427163" y="2268538"/>
          <p14:tracePt t="14483" x="1447800" y="2247900"/>
          <p14:tracePt t="14491" x="1457325" y="2238375"/>
          <p14:tracePt t="14501" x="1477963" y="2227263"/>
          <p14:tracePt t="14508" x="1498600" y="2206625"/>
          <p14:tracePt t="14517" x="1508125" y="2197100"/>
          <p14:tracePt t="14523" x="1528763" y="2185988"/>
          <p14:tracePt t="14532" x="1539875" y="2185988"/>
          <p14:tracePt t="14547" x="1549400" y="2185988"/>
          <p14:tracePt t="14555" x="1549400" y="2176463"/>
          <p14:tracePt t="14563" x="1560513" y="2176463"/>
          <p14:tracePt t="14597" x="1560513" y="2166938"/>
          <p14:tracePt t="14606" x="1549400" y="2166938"/>
          <p14:tracePt t="14614" x="1539875" y="2146300"/>
          <p14:tracePt t="14622" x="1508125" y="2114550"/>
          <p14:tracePt t="14632" x="1477963" y="2073275"/>
          <p14:tracePt t="14640" x="1447800" y="2043113"/>
          <p14:tracePt t="14646" x="1416050" y="1992313"/>
          <p14:tracePt t="14655" x="1385888" y="1960563"/>
          <p14:tracePt t="14663" x="1344613" y="1930400"/>
          <p14:tracePt t="14672" x="1312863" y="1889125"/>
          <p14:tracePt t="14679" x="1293813" y="1858963"/>
          <p14:tracePt t="14688" x="1262063" y="1838325"/>
          <p14:tracePt t="14700" x="1252538" y="1827213"/>
          <p14:tracePt t="14709" x="1241425" y="1817688"/>
          <p14:tracePt t="14748" x="1252538" y="1827213"/>
          <p14:tracePt t="14759" x="1262063" y="1838325"/>
          <p14:tracePt t="14768" x="1282700" y="1868488"/>
          <p14:tracePt t="14774" x="1303338" y="1898650"/>
          <p14:tracePt t="14780" x="1323975" y="1930400"/>
          <p14:tracePt t="14788" x="1354138" y="1981200"/>
          <p14:tracePt t="14797" x="1406525" y="2032000"/>
          <p14:tracePt t="14805" x="1436688" y="2073275"/>
          <p14:tracePt t="14814" x="1477963" y="2114550"/>
          <p14:tracePt t="14821" x="1519238" y="2155825"/>
          <p14:tracePt t="14830" x="1560513" y="2176463"/>
          <p14:tracePt t="14838" x="1620838" y="2206625"/>
          <p14:tracePt t="14846" x="1662113" y="2227263"/>
          <p14:tracePt t="14855" x="1703388" y="2247900"/>
          <p14:tracePt t="14863" x="1744663" y="2259013"/>
          <p14:tracePt t="14872" x="1795463" y="2279650"/>
          <p14:tracePt t="14880" x="1827213" y="2300288"/>
          <p14:tracePt t="14887" x="1857375" y="2309813"/>
          <p14:tracePt t="14895" x="1898650" y="2330450"/>
          <p14:tracePt t="14903" x="1919288" y="2351088"/>
          <p14:tracePt t="14912" x="1960563" y="2371725"/>
          <p14:tracePt t="14922" x="1981200" y="2381250"/>
          <p14:tracePt t="14924" x="1990725" y="2413000"/>
          <p14:tracePt t="14933" x="2001838" y="2433638"/>
          <p14:tracePt t="14941" x="2022475" y="2443163"/>
          <p14:tracePt t="14956" x="2032000" y="2454275"/>
          <p14:tracePt t="14964" x="2032000" y="2463800"/>
          <p14:tracePt t="15101" x="2032000" y="2454275"/>
          <p14:tracePt t="18511" x="2052638" y="2454275"/>
          <p14:tracePt t="18520" x="2103438" y="2443163"/>
          <p14:tracePt t="18526" x="2144713" y="2433638"/>
          <p14:tracePt t="18532" x="2185988" y="2413000"/>
          <p14:tracePt t="18539" x="2216150" y="2392363"/>
          <p14:tracePt t="18547" x="2268538" y="2360613"/>
          <p14:tracePt t="18557" x="2309813" y="2339975"/>
          <p14:tracePt t="18563" x="2319338" y="2309813"/>
          <p14:tracePt t="18570" x="2349500" y="2268538"/>
          <p14:tracePt t="18579" x="2349500" y="2206625"/>
          <p14:tracePt t="18588" x="2349500" y="2114550"/>
          <p14:tracePt t="18597" x="2319338" y="2001838"/>
          <p14:tracePt t="18606" x="2278063" y="1909763"/>
          <p14:tracePt t="18613" x="2195513" y="1817688"/>
          <p14:tracePt t="18620" x="2082800" y="1735138"/>
          <p14:tracePt t="18629" x="1970088" y="1684338"/>
          <p14:tracePt t="18637" x="1857375" y="1622425"/>
          <p14:tracePt t="18645" x="1744663" y="1590675"/>
          <p14:tracePt t="18653" x="1641475" y="1570038"/>
          <p14:tracePt t="18663" x="1528763" y="1570038"/>
          <p14:tracePt t="18671" x="1406525" y="1570038"/>
          <p14:tracePt t="18679" x="1312863" y="1581150"/>
          <p14:tracePt t="18689" x="1241425" y="1622425"/>
          <p14:tracePt t="18692" x="1160463" y="1673225"/>
          <p14:tracePt t="18701" x="1108075" y="1714500"/>
          <p14:tracePt t="18708" x="1057275" y="1765300"/>
          <p14:tracePt t="18717" x="1025525" y="1847850"/>
          <p14:tracePt t="18724" x="995363" y="1919288"/>
          <p14:tracePt t="18733" x="995363" y="1992313"/>
          <p14:tracePt t="18740" x="995363" y="2052638"/>
          <p14:tracePt t="18747" x="1006475" y="2105025"/>
          <p14:tracePt t="18756" x="1046163" y="2155825"/>
          <p14:tracePt t="18765" x="1087438" y="2197100"/>
          <p14:tracePt t="18772" x="1149350" y="2247900"/>
          <p14:tracePt t="18780" x="1220788" y="2279650"/>
          <p14:tracePt t="18789" x="1293813" y="2300288"/>
          <p14:tracePt t="18797" x="1365250" y="2330450"/>
          <p14:tracePt t="18805" x="1427163" y="2339975"/>
          <p14:tracePt t="18816" x="1487488" y="2351088"/>
          <p14:tracePt t="18823" x="1539875" y="2360613"/>
          <p14:tracePt t="18830" x="1570038" y="2360613"/>
          <p14:tracePt t="18838" x="1611313" y="2351088"/>
          <p14:tracePt t="18848" x="1682750" y="2339975"/>
          <p14:tracePt t="18854" x="1754188" y="2330450"/>
          <p14:tracePt t="18863" x="1806575" y="2309813"/>
          <p14:tracePt t="18871" x="1878013" y="2279650"/>
          <p14:tracePt t="18880" x="1928813" y="2268538"/>
          <p14:tracePt t="18888" x="1970088" y="2247900"/>
          <p14:tracePt t="18896" x="2001838" y="2238375"/>
          <p14:tracePt t="18905" x="2011363" y="2238375"/>
          <p14:tracePt t="18913" x="2032000" y="2227263"/>
          <p14:tracePt t="18921" x="2041525" y="2217738"/>
          <p14:tracePt t="18939" x="2041525" y="2206625"/>
          <p14:tracePt t="18980" x="2032000" y="2206625"/>
          <p14:tracePt t="18990" x="2011363" y="2206625"/>
          <p14:tracePt t="18998" x="2001838" y="2197100"/>
          <p14:tracePt t="19007" x="1990725" y="2197100"/>
          <p14:tracePt t="19015" x="1970088" y="2197100"/>
          <p14:tracePt t="19023" x="1960563" y="2185988"/>
          <p14:tracePt t="19030" x="1939925" y="2185988"/>
          <p14:tracePt t="19038" x="1939925" y="2176463"/>
          <p14:tracePt t="19046" x="1928813" y="2176463"/>
          <p14:tracePt t="19054" x="1919288" y="2176463"/>
          <p14:tracePt t="19094" x="1908175" y="2176463"/>
          <p14:tracePt t="19414" x="1928813" y="2176463"/>
          <p14:tracePt t="19581" x="1939925" y="2176463"/>
          <p14:tracePt t="19591" x="1949450" y="2176463"/>
          <p14:tracePt t="19600" x="1960563" y="2176463"/>
          <p14:tracePt t="19610" x="1990725" y="2176463"/>
          <p14:tracePt t="19617" x="2011363" y="2176463"/>
          <p14:tracePt t="19625" x="2032000" y="2176463"/>
          <p14:tracePt t="19632" x="2052638" y="2176463"/>
          <p14:tracePt t="19639" x="2082800" y="2176463"/>
          <p14:tracePt t="19646" x="2103438" y="2166938"/>
          <p14:tracePt t="19655" x="2114550" y="2166938"/>
          <p14:tracePt t="19668" x="2135188" y="2166938"/>
          <p14:tracePt t="19676" x="2144713" y="2166938"/>
          <p14:tracePt t="19872" x="2144713" y="2155825"/>
          <p14:tracePt t="19874" x="2135188" y="2155825"/>
          <p14:tracePt t="19877" x="2124075" y="2155825"/>
          <p14:tracePt t="19899" x="2114550" y="2155825"/>
          <p14:tracePt t="19916" x="2103438" y="2155825"/>
          <p14:tracePt t="20054" x="2082800" y="2155825"/>
          <p14:tracePt t="20065" x="2082800" y="2146300"/>
          <p14:tracePt t="20067" x="2062163" y="2146300"/>
          <p14:tracePt t="20077" x="2052638" y="2146300"/>
          <p14:tracePt t="20086" x="2052638" y="2135188"/>
          <p14:tracePt t="20092" x="2032000" y="2135188"/>
          <p14:tracePt t="20108" x="2022475" y="2135188"/>
          <p14:tracePt t="20116" x="2011363" y="2135188"/>
          <p14:tracePt t="20156" x="2011363" y="2125663"/>
          <p14:tracePt t="20246" x="2011363" y="2114550"/>
          <p14:tracePt t="20332" x="2011363" y="2105025"/>
          <p14:tracePt t="20368" x="2001838" y="2093913"/>
          <p14:tracePt t="20376" x="1990725" y="2093913"/>
          <p14:tracePt t="20382" x="1981200" y="2084388"/>
          <p14:tracePt t="20396" x="1970088" y="2084388"/>
          <p14:tracePt t="20412" x="1949450" y="2073275"/>
          <p14:tracePt t="20437" x="1939925" y="2063750"/>
          <p14:tracePt t="20453" x="1928813" y="2063750"/>
          <p14:tracePt t="20507" x="1919288" y="2063750"/>
          <p14:tracePt t="20509" x="1908175" y="2063750"/>
          <p14:tracePt t="20519" x="1908175" y="2052638"/>
          <p14:tracePt t="20523" x="1898650" y="2052638"/>
          <p14:tracePt t="20548" x="1887538" y="2052638"/>
          <p14:tracePt t="20588" x="1887538" y="2043113"/>
          <p14:tracePt t="20670" x="1887538" y="2032000"/>
          <p14:tracePt t="20982" x="1868488" y="2022475"/>
          <p14:tracePt t="20991" x="1857375" y="2022475"/>
          <p14:tracePt t="21000" x="1847850" y="2022475"/>
          <p14:tracePt t="21007" x="1816100" y="2022475"/>
          <p14:tracePt t="21014" x="1785938" y="2032000"/>
          <p14:tracePt t="21021" x="1765300" y="2032000"/>
          <p14:tracePt t="21029" x="1744663" y="2032000"/>
          <p14:tracePt t="21037" x="1735138" y="2032000"/>
          <p14:tracePt t="21045" x="1693863" y="2032000"/>
          <p14:tracePt t="21055" x="1673225" y="2032000"/>
          <p14:tracePt t="21065" x="1631950" y="2032000"/>
          <p14:tracePt t="21068" x="1590675" y="2032000"/>
          <p14:tracePt t="21076" x="1560513" y="2032000"/>
          <p14:tracePt t="21085" x="1508125" y="2043113"/>
          <p14:tracePt t="21092" x="1457325" y="2052638"/>
          <p14:tracePt t="21101" x="1395413" y="2073275"/>
          <p14:tracePt t="21108" x="1323975" y="2093913"/>
          <p14:tracePt t="21117" x="1273175" y="2135188"/>
          <p14:tracePt t="21124" x="1220788" y="2166938"/>
          <p14:tracePt t="21132" x="1179513" y="2197100"/>
          <p14:tracePt t="21140" x="1139825" y="2227263"/>
          <p14:tracePt t="21148" x="1098550" y="2247900"/>
          <p14:tracePt t="21156" x="1066800" y="2279650"/>
          <p14:tracePt t="21164" x="1046163" y="2289175"/>
          <p14:tracePt t="21172" x="1025525" y="2309813"/>
          <p14:tracePt t="21182" x="1016000" y="2330450"/>
          <p14:tracePt t="21188" x="995363" y="2339975"/>
          <p14:tracePt t="21196" x="995363" y="2351088"/>
          <p14:tracePt t="21211" x="985838" y="2351088"/>
          <p14:tracePt t="21220" x="985838" y="2360613"/>
          <p14:tracePt t="21236" x="974725" y="2360613"/>
          <p14:tracePt t="21261" x="974725" y="2371725"/>
          <p14:tracePt t="21330" x="965200" y="2371725"/>
          <p14:tracePt t="21335" x="965200" y="2381250"/>
          <p14:tracePt t="21342" x="944563" y="2413000"/>
          <p14:tracePt t="21349" x="933450" y="2443163"/>
          <p14:tracePt t="21355" x="923925" y="2474913"/>
          <p14:tracePt t="21363" x="912813" y="2514600"/>
          <p14:tracePt t="21371" x="912813" y="2546350"/>
          <p14:tracePt t="21379" x="892175" y="2608263"/>
          <p14:tracePt t="21388" x="882650" y="2628900"/>
          <p14:tracePt t="21395" x="882650" y="2659063"/>
          <p14:tracePt t="21404" x="871538" y="2689225"/>
          <p14:tracePt t="21413" x="862013" y="2700338"/>
          <p14:tracePt t="21422" x="852488" y="2709863"/>
          <p14:tracePt t="21429" x="852488" y="2720975"/>
          <p14:tracePt t="23302" x="871538" y="2720975"/>
          <p14:tracePt t="23317" x="933450" y="2720975"/>
          <p14:tracePt t="23329" x="965200" y="2700338"/>
          <p14:tracePt t="23335" x="1006475" y="2689225"/>
          <p14:tracePt t="23342" x="1087438" y="2649538"/>
          <p14:tracePt t="23348" x="1169988" y="2597150"/>
          <p14:tracePt t="23357" x="1241425" y="2555875"/>
          <p14:tracePt t="23363" x="1333500" y="2484438"/>
          <p14:tracePt t="23372" x="1427163" y="2422525"/>
          <p14:tracePt t="23380" x="1498600" y="2360613"/>
          <p14:tracePt t="23389" x="1560513" y="2309813"/>
          <p14:tracePt t="23397" x="1600200" y="2279650"/>
          <p14:tracePt t="23406" x="1641475" y="2238375"/>
          <p14:tracePt t="23414" x="1652588" y="2206625"/>
          <p14:tracePt t="23422" x="1673225" y="2155825"/>
          <p14:tracePt t="23429" x="1673225" y="2093913"/>
          <p14:tracePt t="23439" x="1673225" y="2001838"/>
          <p14:tracePt t="23446" x="1652588" y="1919288"/>
          <p14:tracePt t="23454" x="1611313" y="1827213"/>
          <p14:tracePt t="23462" x="1519238" y="1735138"/>
          <p14:tracePt t="23470" x="1427163" y="1684338"/>
          <p14:tracePt t="23479" x="1312863" y="1631950"/>
          <p14:tracePt t="23488" x="1211263" y="1611313"/>
          <p14:tracePt t="23498" x="1108075" y="1590675"/>
          <p14:tracePt t="23500" x="1025525" y="1601788"/>
          <p14:tracePt t="23508" x="933450" y="1611313"/>
          <p14:tracePt t="23516" x="862013" y="1643063"/>
          <p14:tracePt t="23524" x="811213" y="1673225"/>
          <p14:tracePt t="23532" x="769938" y="1744663"/>
          <p14:tracePt t="23541" x="758825" y="1806575"/>
          <p14:tracePt t="23550" x="758825" y="1878013"/>
          <p14:tracePt t="23564" x="758825" y="1960563"/>
          <p14:tracePt t="23566" x="800100" y="2022475"/>
          <p14:tracePt t="23572" x="871538" y="2093913"/>
          <p14:tracePt t="23581" x="965200" y="2155825"/>
          <p14:tracePt t="23588" x="1098550" y="2197100"/>
          <p14:tracePt t="23596" x="1252538" y="2227263"/>
          <p14:tracePt t="23605" x="1416050" y="2259013"/>
          <p14:tracePt t="23615" x="1590675" y="2268538"/>
          <p14:tracePt t="23620" x="1754188" y="2268538"/>
          <p14:tracePt t="23629" x="1939925" y="2238375"/>
          <p14:tracePt t="23639" x="2103438" y="2206625"/>
          <p14:tracePt t="23646" x="2257425" y="2166938"/>
          <p14:tracePt t="23655" x="2381250" y="2105025"/>
          <p14:tracePt t="23662" x="2503488" y="2052638"/>
          <p14:tracePt t="23671" x="2586038" y="1971675"/>
          <p14:tracePt t="23679" x="2668588" y="1889125"/>
          <p14:tracePt t="23687" x="2730500" y="1847850"/>
          <p14:tracePt t="23694" x="2781300" y="1776413"/>
          <p14:tracePt t="23703" x="2811463" y="1714500"/>
          <p14:tracePt t="23711" x="2843213" y="1652588"/>
          <p14:tracePt t="23719" x="2863850" y="1611313"/>
          <p14:tracePt t="23727" x="2884488" y="1560513"/>
          <p14:tracePt t="23736" x="2894013" y="1530350"/>
          <p14:tracePt t="23744" x="2914650" y="1498600"/>
          <p14:tracePt t="23752" x="2924175" y="1457325"/>
          <p14:tracePt t="23760" x="2935288" y="1427163"/>
          <p14:tracePt t="23778" x="2955925" y="1335088"/>
          <p14:tracePt t="23973" x="3089275" y="1190625"/>
          <p14:tracePt t="23979" x="3294063" y="1036638"/>
          <p14:tracePt t="23987" x="3540125" y="852488"/>
          <p14:tracePt t="23995" x="3746500" y="666750"/>
          <p14:tracePt t="24004" x="3971925" y="471488"/>
          <p14:tracePt t="24011" x="4217988" y="257175"/>
          <p14:tracePt t="24019" x="4464050" y="50800"/>
          <p14:tracePt t="26099" x="6875463" y="204788"/>
          <p14:tracePt t="26106" x="6865938" y="349250"/>
          <p14:tracePt t="26115" x="6845300" y="471488"/>
          <p14:tracePt t="26123" x="6845300" y="565150"/>
          <p14:tracePt t="26131" x="6845300" y="636588"/>
          <p14:tracePt t="26139" x="6845300" y="687388"/>
          <p14:tracePt t="26147" x="6845300" y="719138"/>
          <p14:tracePt t="26157" x="6845300" y="739775"/>
          <p14:tracePt t="26163" x="6845300" y="749300"/>
          <p14:tracePt t="26173" x="6845300" y="760413"/>
          <p14:tracePt t="26187" x="6845300" y="769938"/>
          <p14:tracePt t="26226" x="6834188" y="779463"/>
          <p14:tracePt t="26235" x="6834188" y="790575"/>
          <p14:tracePt t="26246" x="6815138" y="800100"/>
          <p14:tracePt t="26250" x="6794500" y="831850"/>
          <p14:tracePt t="26258" x="6742113" y="882650"/>
          <p14:tracePt t="26266" x="6700838" y="965200"/>
          <p14:tracePt t="26274" x="6640513" y="1036638"/>
          <p14:tracePt t="26282" x="6567488" y="1108075"/>
          <p14:tracePt t="26290" x="6507163" y="1190625"/>
          <p14:tracePt t="26300" x="6434138" y="1252538"/>
          <p14:tracePt t="26306" x="6373813" y="1314450"/>
          <p14:tracePt t="26315" x="6311900" y="1355725"/>
          <p14:tracePt t="26322" x="6270625" y="1406525"/>
          <p14:tracePt t="26331" x="6208713" y="1436688"/>
          <p14:tracePt t="26338" x="6188075" y="1457325"/>
          <p14:tracePt t="26347" x="6146800" y="1477963"/>
          <p14:tracePt t="26356" x="6126163" y="1477963"/>
          <p14:tracePt t="26364" x="6105525" y="1498600"/>
          <p14:tracePt t="26372" x="6086475" y="1498600"/>
          <p14:tracePt t="26380" x="6075363" y="1509713"/>
          <p14:tracePt t="26394" x="6075363" y="1519238"/>
          <p14:tracePt t="26410" x="6065838" y="1519238"/>
          <p14:tracePt t="26418" x="6045200" y="1519238"/>
          <p14:tracePt t="26435" x="6034088" y="1509713"/>
          <p14:tracePt t="26450" x="6024563" y="1498600"/>
          <p14:tracePt t="26452" x="6013450" y="1489075"/>
          <p14:tracePt t="26459" x="6003925" y="1457325"/>
          <p14:tracePt t="26468" x="6003925" y="1397000"/>
          <p14:tracePt t="26475" x="6003925" y="1335088"/>
          <p14:tracePt t="26484" x="6013450" y="1201738"/>
          <p14:tracePt t="26492" x="6024563" y="1098550"/>
          <p14:tracePt t="26500" x="6034088" y="1016000"/>
          <p14:tracePt t="26508" x="6034088" y="965200"/>
          <p14:tracePt t="26517" x="6034088" y="923925"/>
          <p14:tracePt t="26525" x="6034088" y="903288"/>
          <p14:tracePt t="26534" x="6024563" y="873125"/>
          <p14:tracePt t="26541" x="6013450" y="862013"/>
          <p14:tracePt t="26549" x="5972175" y="852488"/>
          <p14:tracePt t="26557" x="5932488" y="852488"/>
          <p14:tracePt t="26565" x="5870575" y="852488"/>
          <p14:tracePt t="26574" x="5808663" y="852488"/>
          <p14:tracePt t="26583" x="5716588" y="862013"/>
          <p14:tracePt t="26591" x="5634038" y="903288"/>
          <p14:tracePt t="26599" x="5562600" y="914400"/>
          <p14:tracePt t="26608" x="5511800" y="935038"/>
          <p14:tracePt t="26616" x="5480050" y="944563"/>
          <p14:tracePt t="26625" x="5449888" y="954088"/>
          <p14:tracePt t="26633" x="5449888" y="974725"/>
          <p14:tracePt t="26642" x="5459413" y="985838"/>
          <p14:tracePt t="26644" x="5500688" y="1006475"/>
          <p14:tracePt t="26652" x="5572125" y="1036638"/>
          <p14:tracePt t="26660" x="5654675" y="1057275"/>
          <p14:tracePt t="26668" x="5778500" y="1068388"/>
          <p14:tracePt t="26676" x="5900738" y="1068388"/>
          <p14:tracePt t="26685" x="6065838" y="1068388"/>
          <p14:tracePt t="26693" x="6208713" y="1068388"/>
          <p14:tracePt t="26700" x="6342063" y="1068388"/>
          <p14:tracePt t="26709" x="6434138" y="1057275"/>
          <p14:tracePt t="26716" x="6496050" y="1057275"/>
          <p14:tracePt t="26725" x="6527800" y="1047750"/>
          <p14:tracePt t="26734" x="6546850" y="1047750"/>
          <p14:tracePt t="26744" x="6567488" y="1047750"/>
          <p14:tracePt t="26751" x="6557963" y="1047750"/>
          <p14:tracePt t="26758" x="6527800" y="1057275"/>
          <p14:tracePt t="26767" x="6434138" y="1068388"/>
          <p14:tracePt t="26774" x="6300788" y="1077913"/>
          <p14:tracePt t="26784" x="6188075" y="1089025"/>
          <p14:tracePt t="26791" x="6045200" y="1108075"/>
          <p14:tracePt t="26800" x="5911850" y="1128713"/>
          <p14:tracePt t="26807" x="5757863" y="1160463"/>
          <p14:tracePt t="26817" x="5613400" y="1190625"/>
          <p14:tracePt t="26824" x="5511800" y="1211263"/>
          <p14:tracePt t="26833" x="5418138" y="1222375"/>
          <p14:tracePt t="26841" x="5367338" y="1231900"/>
          <p14:tracePt t="26844" x="5326063" y="1243013"/>
          <p14:tracePt t="26853" x="5316538" y="1243013"/>
          <p14:tracePt t="26860" x="5305425" y="1243013"/>
          <p14:tracePt t="26877" x="5305425" y="1231900"/>
          <p14:tracePt t="26884" x="5346700" y="1201738"/>
          <p14:tracePt t="26893" x="5408613" y="1128713"/>
          <p14:tracePt t="26900" x="5521325" y="1036638"/>
          <p14:tracePt t="26908" x="5634038" y="873125"/>
          <p14:tracePt t="27093" x="5664200" y="615950"/>
          <p14:tracePt t="27095" x="5705475" y="266700"/>
          <p14:tracePt t="29007" x="7019925" y="163513"/>
          <p14:tracePt t="29019" x="7019925" y="246063"/>
          <p14:tracePt t="29028" x="7029450" y="298450"/>
          <p14:tracePt t="29034" x="7029450" y="349250"/>
          <p14:tracePt t="29042" x="7040563" y="390525"/>
          <p14:tracePt t="29048" x="7050088" y="431800"/>
          <p14:tracePt t="29056" x="7050088" y="452438"/>
          <p14:tracePt t="29064" x="7070725" y="492125"/>
          <p14:tracePt t="29072" x="7081838" y="512763"/>
          <p14:tracePt t="29080" x="7081838" y="523875"/>
          <p14:tracePt t="29089" x="7081838" y="554038"/>
          <p14:tracePt t="29097" x="7070725" y="565150"/>
          <p14:tracePt t="29330" x="7019925" y="698500"/>
          <p14:tracePt t="29333" x="6958013" y="852488"/>
          <p14:tracePt t="29341" x="6875463" y="1077913"/>
          <p14:tracePt t="29347" x="6804025" y="1314450"/>
          <p14:tracePt t="29354" x="6753225" y="1457325"/>
          <p14:tracePt t="29362" x="6711950" y="1611313"/>
          <p14:tracePt t="29371" x="6711950" y="1744663"/>
          <p14:tracePt t="29378" x="6700838" y="1838325"/>
          <p14:tracePt t="29390" x="6700838" y="1939925"/>
          <p14:tracePt t="29392" x="6721475" y="2012950"/>
          <p14:tracePt t="29402" x="6762750" y="2073275"/>
          <p14:tracePt t="29410" x="6783388" y="2093913"/>
          <p14:tracePt t="29415" x="6815138" y="2114550"/>
          <p14:tracePt t="29423" x="6845300" y="2125663"/>
          <p14:tracePt t="29431" x="6896100" y="2125663"/>
          <p14:tracePt t="29439" x="6937375" y="2105025"/>
          <p14:tracePt t="29448" x="6978650" y="2073275"/>
          <p14:tracePt t="29455" x="7019925" y="2032000"/>
          <p14:tracePt t="29464" x="7081838" y="1981200"/>
          <p14:tracePt t="29471" x="7132638" y="1939925"/>
          <p14:tracePt t="29480" x="7162800" y="1898650"/>
          <p14:tracePt t="29488" x="7194550" y="1858963"/>
          <p14:tracePt t="29497" x="7204075" y="1797050"/>
          <p14:tracePt t="29504" x="7204075" y="1765300"/>
          <p14:tracePt t="29514" x="7194550" y="1714500"/>
          <p14:tracePt t="29522" x="7153275" y="1622425"/>
          <p14:tracePt t="29530" x="7070725" y="1530350"/>
          <p14:tracePt t="29538" x="6988175" y="1457325"/>
          <p14:tracePt t="29546" x="6845300" y="1385888"/>
          <p14:tracePt t="29555" x="6670675" y="1314450"/>
          <p14:tracePt t="29563" x="6475413" y="1262063"/>
          <p14:tracePt t="29571" x="6311900" y="1252538"/>
          <p14:tracePt t="29579" x="6167438" y="1252538"/>
          <p14:tracePt t="29587" x="6003925" y="1273175"/>
          <p14:tracePt t="29597" x="5880100" y="1335088"/>
          <p14:tracePt t="29599" x="5767388" y="1416050"/>
          <p14:tracePt t="29608" x="5695950" y="1519238"/>
          <p14:tracePt t="29615" x="5624513" y="1631950"/>
          <p14:tracePt t="29624" x="5603875" y="1714500"/>
          <p14:tracePt t="29635" x="5572125" y="1838325"/>
          <p14:tracePt t="29644" x="5572125" y="1971675"/>
          <p14:tracePt t="29650" x="5603875" y="2084388"/>
          <p14:tracePt t="29655" x="5645150" y="2217738"/>
          <p14:tracePt t="29663" x="5695950" y="2320925"/>
          <p14:tracePt t="29672" x="5757863" y="2413000"/>
          <p14:tracePt t="29680" x="5838825" y="2505075"/>
          <p14:tracePt t="29688" x="5911850" y="2566988"/>
          <p14:tracePt t="29696" x="6003925" y="2617788"/>
          <p14:tracePt t="29704" x="6096000" y="2649538"/>
          <p14:tracePt t="29712" x="6188075" y="2668588"/>
          <p14:tracePt t="29721" x="6291263" y="2668588"/>
          <p14:tracePt t="29730" x="6392863" y="2668588"/>
          <p14:tracePt t="29737" x="6496050" y="2668588"/>
          <p14:tracePt t="29746" x="6557963" y="2659063"/>
          <p14:tracePt t="29753" x="6608763" y="2649538"/>
          <p14:tracePt t="29763" x="6650038" y="2638425"/>
          <p14:tracePt t="29770" x="6691313" y="2617788"/>
          <p14:tracePt t="29780" x="6711950" y="2617788"/>
          <p14:tracePt t="29787" x="6721475" y="2597150"/>
          <p14:tracePt t="29796" x="6742113" y="2587625"/>
          <p14:tracePt t="29815" x="6753225" y="2587625"/>
          <p14:tracePt t="29840" x="6753225" y="2576513"/>
          <p14:tracePt t="31378" x="6773863" y="2555875"/>
          <p14:tracePt t="31391" x="6804025" y="2514600"/>
          <p14:tracePt t="31393" x="6854825" y="2484438"/>
          <p14:tracePt t="31404" x="6896100" y="2422525"/>
          <p14:tracePt t="31411" x="6948488" y="2381250"/>
          <p14:tracePt t="31417" x="6978650" y="2320925"/>
          <p14:tracePt t="31423" x="7019925" y="2279650"/>
          <p14:tracePt t="31432" x="7061200" y="2217738"/>
          <p14:tracePt t="31439" x="7091363" y="2166938"/>
          <p14:tracePt t="31448" x="7112000" y="2105025"/>
          <p14:tracePt t="31455" x="7142163" y="2063750"/>
          <p14:tracePt t="31462" x="7162800" y="2012950"/>
          <p14:tracePt t="31471" x="7183438" y="1971675"/>
          <p14:tracePt t="31480" x="7215188" y="1909763"/>
          <p14:tracePt t="31488" x="7235825" y="1868488"/>
          <p14:tracePt t="31497" x="7245350" y="1817688"/>
          <p14:tracePt t="31505" x="7245350" y="1765300"/>
          <p14:tracePt t="31513" x="7245350" y="1714500"/>
          <p14:tracePt t="31521" x="7245350" y="1684338"/>
          <p14:tracePt t="31531" x="7245350" y="1631950"/>
          <p14:tracePt t="31538" x="7235825" y="1590675"/>
          <p14:tracePt t="31547" x="7224713" y="1550988"/>
          <p14:tracePt t="31555" x="7194550" y="1509713"/>
          <p14:tracePt t="31564" x="7173913" y="1477963"/>
          <p14:tracePt t="31572" x="7132638" y="1457325"/>
          <p14:tracePt t="31580" x="7091363" y="1447800"/>
          <p14:tracePt t="31590" x="7040563" y="1447800"/>
          <p14:tracePt t="31591" x="6988175" y="1447800"/>
          <p14:tracePt t="31599" x="6927850" y="1447800"/>
          <p14:tracePt t="31607" x="6854825" y="1447800"/>
          <p14:tracePt t="31614" x="6804025" y="1468438"/>
          <p14:tracePt t="31624" x="6721475" y="1498600"/>
          <p14:tracePt t="31631" x="6680200" y="1530350"/>
          <p14:tracePt t="31638" x="6640513" y="1570038"/>
          <p14:tracePt t="31646" x="6608763" y="1611313"/>
          <p14:tracePt t="31654" x="6588125" y="1684338"/>
          <p14:tracePt t="31662" x="6546850" y="1735138"/>
          <p14:tracePt t="31671" x="6496050" y="1827213"/>
          <p14:tracePt t="31680" x="6475413" y="1878013"/>
          <p14:tracePt t="31689" x="6454775" y="1951038"/>
          <p14:tracePt t="31696" x="6424613" y="2043113"/>
          <p14:tracePt t="31704" x="6413500" y="2105025"/>
          <p14:tracePt t="31712" x="6413500" y="2176463"/>
          <p14:tracePt t="31720" x="6403975" y="2247900"/>
          <p14:tracePt t="31729" x="6403975" y="2309813"/>
          <p14:tracePt t="31738" x="6403975" y="2360613"/>
          <p14:tracePt t="31746" x="6403975" y="2413000"/>
          <p14:tracePt t="31754" x="6413500" y="2474913"/>
          <p14:tracePt t="31763" x="6434138" y="2493963"/>
          <p14:tracePt t="31771" x="6454775" y="2535238"/>
          <p14:tracePt t="31780" x="6475413" y="2555875"/>
          <p14:tracePt t="31787" x="6496050" y="2576513"/>
          <p14:tracePt t="31796" x="6516688" y="2587625"/>
          <p14:tracePt t="31804" x="6537325" y="2597150"/>
          <p14:tracePt t="31813" x="6546850" y="2597150"/>
          <p14:tracePt t="31816" x="6588125" y="2597150"/>
          <p14:tracePt t="31824" x="6640513" y="2597150"/>
          <p14:tracePt t="31832" x="6691313" y="2566988"/>
          <p14:tracePt t="31840" x="6742113" y="2535238"/>
          <p14:tracePt t="31847" x="6804025" y="2474913"/>
          <p14:tracePt t="31857" x="6865938" y="2392363"/>
          <p14:tracePt t="31865" x="6907213" y="2320925"/>
          <p14:tracePt t="31873" x="6937375" y="2247900"/>
          <p14:tracePt t="31880" x="6958013" y="2176463"/>
          <p14:tracePt t="31889" x="6967538" y="2125663"/>
          <p14:tracePt t="31897" x="6967538" y="2073275"/>
          <p14:tracePt t="31905" x="6978650" y="2022475"/>
          <p14:tracePt t="31913" x="6978650" y="1981200"/>
          <p14:tracePt t="31922" x="6967538" y="1951038"/>
          <p14:tracePt t="31930" x="6958013" y="1919288"/>
          <p14:tracePt t="31939" x="6927850" y="1878013"/>
          <p14:tracePt t="31947" x="6916738" y="1847850"/>
          <p14:tracePt t="31954" x="6875463" y="1817688"/>
          <p14:tracePt t="31964" x="6815138" y="1785938"/>
          <p14:tracePt t="31972" x="6762750" y="1765300"/>
          <p14:tracePt t="31979" x="6700838" y="1755775"/>
          <p14:tracePt t="31989" x="6670675" y="1744663"/>
          <p14:tracePt t="31998" x="6619875" y="1735138"/>
          <p14:tracePt t="32000" x="6588125" y="1735138"/>
          <p14:tracePt t="32007" x="6546850" y="1744663"/>
          <p14:tracePt t="32015" x="6507163" y="1765300"/>
          <p14:tracePt t="32023" x="6486525" y="1776413"/>
          <p14:tracePt t="32031" x="6445250" y="1806575"/>
          <p14:tracePt t="32387" x="6403975" y="1817688"/>
          <p14:tracePt t="32392" x="6342063" y="1827213"/>
          <p14:tracePt t="32401" x="6300788" y="1838325"/>
          <p14:tracePt t="32408" x="6270625" y="1847850"/>
          <p14:tracePt t="32414" x="6249988" y="1858963"/>
          <p14:tracePt t="32422" x="6208713" y="1878013"/>
          <p14:tracePt t="32431" x="6188075" y="1889125"/>
          <p14:tracePt t="32438" x="6178550" y="1889125"/>
          <p14:tracePt t="32446" x="6157913" y="1909763"/>
          <p14:tracePt t="32456" x="6146800" y="1919288"/>
          <p14:tracePt t="32471" x="6137275" y="1930400"/>
          <p14:tracePt t="32514" x="6137275" y="1939925"/>
          <p14:tracePt t="32561" x="6137275" y="1930400"/>
          <p14:tracePt t="32570" x="6167438" y="1909763"/>
          <p14:tracePt t="32578" x="6178550" y="1889125"/>
          <p14:tracePt t="32584" x="6208713" y="1847850"/>
          <p14:tracePt t="32591" x="6259513" y="1785938"/>
          <p14:tracePt t="32598" x="6280150" y="1714500"/>
          <p14:tracePt t="32606" x="6311900" y="1611313"/>
          <p14:tracePt t="32615" x="6342063" y="1539875"/>
          <p14:tracePt t="32623" x="6353175" y="1489075"/>
          <p14:tracePt t="32631" x="6353175" y="1436688"/>
          <p14:tracePt t="32639" x="6353175" y="1397000"/>
          <p14:tracePt t="32647" x="6353175" y="1355725"/>
          <p14:tracePt t="32656" x="6342063" y="1344613"/>
          <p14:tracePt t="32663" x="6321425" y="1323975"/>
          <p14:tracePt t="32672" x="6291263" y="1314450"/>
          <p14:tracePt t="32680" x="6270625" y="1314450"/>
          <p14:tracePt t="32690" x="6229350" y="1314450"/>
          <p14:tracePt t="32697" x="6178550" y="1323975"/>
          <p14:tracePt t="32704" x="6137275" y="1355725"/>
          <p14:tracePt t="32713" x="6075363" y="1406525"/>
          <p14:tracePt t="32722" x="6045200" y="1447800"/>
          <p14:tracePt t="32744" x="5951538" y="1590675"/>
          <p14:tracePt t="32751" x="5942013" y="1611313"/>
          <p14:tracePt t="32759" x="5942013" y="1631950"/>
          <p14:tracePt t="32767" x="5932488" y="1643063"/>
          <p14:tracePt t="32775" x="5932488" y="1663700"/>
          <p14:tracePt t="32783" x="5932488" y="1673225"/>
          <p14:tracePt t="32791" x="5932488" y="1704975"/>
          <p14:tracePt t="32799" x="5932488" y="1714500"/>
          <p14:tracePt t="32808" x="5942013" y="1714500"/>
          <p14:tracePt t="32815" x="5942013" y="1735138"/>
          <p14:tracePt t="32823" x="5942013" y="1755775"/>
          <p14:tracePt t="32831" x="5951538" y="1755775"/>
          <p14:tracePt t="32840" x="5962650" y="1765300"/>
          <p14:tracePt t="32856" x="5962650" y="1776413"/>
          <p14:tracePt t="32863" x="5972175" y="1776413"/>
          <p14:tracePt t="32871" x="5983288" y="1785938"/>
          <p14:tracePt t="32880" x="5983288" y="1797050"/>
          <p14:tracePt t="32896" x="5992813" y="1797050"/>
          <p14:tracePt t="32904" x="5992813" y="1806575"/>
          <p14:tracePt t="32912" x="6003925" y="1817688"/>
          <p14:tracePt t="32919" x="6013450" y="1817688"/>
          <p14:tracePt t="32943" x="6013450" y="1827213"/>
          <p14:tracePt t="32952" x="6024563" y="1827213"/>
          <p14:tracePt t="32959" x="6024563" y="1838325"/>
          <p14:tracePt t="33006" x="6034088" y="1838325"/>
          <p14:tracePt t="33722" x="6034088" y="1847850"/>
          <p14:tracePt t="33769" x="6034088" y="1858963"/>
          <p14:tracePt t="33833" x="6045200" y="1858963"/>
          <p14:tracePt t="33846" x="6054725" y="1858963"/>
          <p14:tracePt t="33849" x="6054725" y="1868488"/>
          <p14:tracePt t="33858" x="6065838" y="1868488"/>
          <p14:tracePt t="33865" x="6075363" y="1878013"/>
          <p14:tracePt t="33880" x="6075363" y="1889125"/>
          <p14:tracePt t="33888" x="6086475" y="1889125"/>
          <p14:tracePt t="33904" x="6086475" y="1898650"/>
          <p14:tracePt t="33929" x="6096000" y="1898650"/>
          <p14:tracePt t="34161" x="6116638" y="1909763"/>
          <p14:tracePt t="34184" x="6126163" y="1909763"/>
          <p14:tracePt t="35242" x="6146800" y="1909763"/>
          <p14:tracePt t="35255" x="6157913" y="1909763"/>
          <p14:tracePt t="35363" x="6157913" y="1898650"/>
          <p14:tracePt t="35522" x="6167438" y="1878013"/>
          <p14:tracePt t="35538" x="6178550" y="1868488"/>
          <p14:tracePt t="35546" x="6178550" y="1858963"/>
          <p14:tracePt t="35551" x="6188075" y="1858963"/>
          <p14:tracePt t="35567" x="6188075" y="1847850"/>
          <p14:tracePt t="35674" x="6178550" y="1858963"/>
          <p14:tracePt t="35684" x="6167438" y="1878013"/>
          <p14:tracePt t="35693" x="6146800" y="1909763"/>
          <p14:tracePt t="35699" x="6116638" y="1951038"/>
          <p14:tracePt t="35705" x="6096000" y="2012950"/>
          <p14:tracePt t="35714" x="6054725" y="2093913"/>
          <p14:tracePt t="35721" x="6045200" y="2146300"/>
          <p14:tracePt t="35729" x="6034088" y="2217738"/>
          <p14:tracePt t="35737" x="6034088" y="2268538"/>
          <p14:tracePt t="35746" x="6034088" y="2320925"/>
          <p14:tracePt t="35754" x="6034088" y="2360613"/>
          <p14:tracePt t="35763" x="6045200" y="2381250"/>
          <p14:tracePt t="35771" x="6065838" y="2422525"/>
          <p14:tracePt t="35780" x="6086475" y="2443163"/>
          <p14:tracePt t="35788" x="6116638" y="2474913"/>
          <p14:tracePt t="35797" x="6146800" y="2493963"/>
          <p14:tracePt t="35799" x="6178550" y="2514600"/>
          <p14:tracePt t="35808" x="6229350" y="2525713"/>
          <p14:tracePt t="35815" x="6249988" y="2546350"/>
          <p14:tracePt t="35823" x="6291263" y="2546350"/>
          <p14:tracePt t="35831" x="6332538" y="2546350"/>
          <p14:tracePt t="35840" x="6362700" y="2546350"/>
          <p14:tracePt t="35847" x="6392863" y="2525713"/>
          <p14:tracePt t="35855" x="6434138" y="2514600"/>
          <p14:tracePt t="35863" x="6454775" y="2505075"/>
          <p14:tracePt t="35872" x="6475413" y="2484438"/>
          <p14:tracePt t="35879" x="6507163" y="2474913"/>
          <p14:tracePt t="35890" x="6507163" y="2463800"/>
          <p14:tracePt t="35903" x="6516688" y="2454275"/>
          <p14:tracePt t="35911" x="6516688" y="2443163"/>
          <p14:tracePt t="35961" x="6516688" y="2433638"/>
          <p14:tracePt t="35967" x="6516688" y="2422525"/>
          <p14:tracePt t="35983" x="6516688" y="2413000"/>
          <p14:tracePt t="35991" x="6516688" y="2392363"/>
          <p14:tracePt t="36007" x="6516688" y="2381250"/>
          <p14:tracePt t="36015" x="6516688" y="2371725"/>
          <p14:tracePt t="36031" x="6516688" y="2351088"/>
          <p14:tracePt t="36056" x="6516688" y="2339975"/>
          <p14:tracePt t="36073" x="6516688" y="2330450"/>
          <p14:tracePt t="36353" x="6496050" y="2289175"/>
          <p14:tracePt t="36363" x="6496050" y="2279650"/>
          <p14:tracePt t="36372" x="6486525" y="2268538"/>
          <p14:tracePt t="36380" x="6486525" y="2259013"/>
          <p14:tracePt t="36390" x="6475413" y="2247900"/>
          <p14:tracePt t="36392" x="6475413" y="2238375"/>
          <p14:tracePt t="36408" x="6475413" y="2217738"/>
          <p14:tracePt t="36415" x="6465888" y="2217738"/>
          <p14:tracePt t="36424" x="6465888" y="2206625"/>
          <p14:tracePt t="36432" x="6465888" y="2197100"/>
          <p14:tracePt t="36448" x="6465888" y="2176463"/>
          <p14:tracePt t="36456" x="6454775" y="2166938"/>
          <p14:tracePt t="36465" x="6454775" y="2155825"/>
          <p14:tracePt t="36472" x="6445250" y="2135188"/>
          <p14:tracePt t="36488" x="6445250" y="2114550"/>
          <p14:tracePt t="36503" x="6434138" y="2105025"/>
          <p14:tracePt t="36512" x="6413500" y="2084388"/>
          <p14:tracePt t="36528" x="6413500" y="2073275"/>
          <p14:tracePt t="36536" x="6403975" y="2052638"/>
          <p14:tracePt t="36545" x="6392863" y="2052638"/>
          <p14:tracePt t="36552" x="6392863" y="2043113"/>
          <p14:tracePt t="36559" x="6392863" y="2032000"/>
          <p14:tracePt t="36567" x="6383338" y="2032000"/>
          <p14:tracePt t="36576" x="6362700" y="2022475"/>
          <p14:tracePt t="36591" x="6353175" y="2022475"/>
          <p14:tracePt t="36600" x="6353175" y="2001838"/>
          <p14:tracePt t="36607" x="6342063" y="2001838"/>
          <p14:tracePt t="36633" x="6332538" y="2001838"/>
          <p14:tracePt t="36656" x="6332538" y="1992313"/>
          <p14:tracePt t="37295" x="6321425" y="1992313"/>
          <p14:tracePt t="37303" x="6311900" y="1981200"/>
          <p14:tracePt t="37312" x="6300788" y="1981200"/>
          <p14:tracePt t="37320" x="6300788" y="1971675"/>
          <p14:tracePt t="37327" x="6280150" y="1971675"/>
          <p14:tracePt t="37342" x="6270625" y="1971675"/>
          <p14:tracePt t="37349" x="6259513" y="1971675"/>
          <p14:tracePt t="37383" x="6249988" y="1971675"/>
          <p14:tracePt t="37390" x="6249988" y="1960563"/>
          <p14:tracePt t="37447" x="6259513" y="1960563"/>
          <p14:tracePt t="37479" x="6270625" y="1960563"/>
          <p14:tracePt t="37859" x="6240463" y="1992313"/>
          <p14:tracePt t="37873" x="6199188" y="2032000"/>
          <p14:tracePt t="37879" x="6178550" y="2063750"/>
          <p14:tracePt t="37889" x="6146800" y="2105025"/>
          <p14:tracePt t="37896" x="6126163" y="2146300"/>
          <p14:tracePt t="37904" x="6096000" y="2185988"/>
          <p14:tracePt t="37912" x="6075363" y="2238375"/>
          <p14:tracePt t="37921" x="6054725" y="2300288"/>
          <p14:tracePt t="37930" x="6054725" y="2351088"/>
          <p14:tracePt t="37938" x="6045200" y="2381250"/>
          <p14:tracePt t="37947" x="6034088" y="2422525"/>
          <p14:tracePt t="37955" x="6034088" y="2454275"/>
          <p14:tracePt t="37963" x="6045200" y="2484438"/>
          <p14:tracePt t="37971" x="6065838" y="2514600"/>
          <p14:tracePt t="37980" x="6075363" y="2546350"/>
          <p14:tracePt t="37987" x="6105525" y="2566988"/>
          <p14:tracePt t="37996" x="6137275" y="2566988"/>
          <p14:tracePt t="38004" x="6178550" y="2587625"/>
          <p14:tracePt t="38013" x="6199188" y="2587625"/>
          <p14:tracePt t="38016" x="6240463" y="2587625"/>
          <p14:tracePt t="38023" x="6270625" y="2587625"/>
          <p14:tracePt t="38032" x="6332538" y="2566988"/>
          <p14:tracePt t="38039" x="6373813" y="2546350"/>
          <p14:tracePt t="38047" x="6413500" y="2525713"/>
          <p14:tracePt t="38055" x="6454775" y="2484438"/>
          <p14:tracePt t="38063" x="6496050" y="2454275"/>
          <p14:tracePt t="38072" x="6516688" y="2413000"/>
          <p14:tracePt t="38080" x="6557963" y="2351088"/>
          <p14:tracePt t="38088" x="6567488" y="2300288"/>
          <p14:tracePt t="38097" x="6578600" y="2217738"/>
          <p14:tracePt t="38105" x="6557963" y="2146300"/>
          <p14:tracePt t="38113" x="6537325" y="2073275"/>
          <p14:tracePt t="38122" x="6507163" y="2001838"/>
          <p14:tracePt t="38129" x="6454775" y="1951038"/>
          <p14:tracePt t="38138" x="6413500" y="1909763"/>
          <p14:tracePt t="38146" x="6362700" y="1889125"/>
          <p14:tracePt t="38154" x="6300788" y="1868488"/>
          <p14:tracePt t="38162" x="6249988" y="1868488"/>
          <p14:tracePt t="38171" x="6188075" y="1868488"/>
          <p14:tracePt t="38180" x="6126163" y="1868488"/>
          <p14:tracePt t="38190" x="6086475" y="1889125"/>
          <p14:tracePt t="38197" x="6045200" y="1909763"/>
          <p14:tracePt t="38204" x="6034088" y="1930400"/>
          <p14:tracePt t="38212" x="6013450" y="1930400"/>
          <p14:tracePt t="38220" x="5992813" y="1951038"/>
          <p14:tracePt t="38229" x="5992813" y="1971675"/>
          <p14:tracePt t="38232" x="5983288" y="1981200"/>
          <p14:tracePt t="38239" x="5983288" y="2001838"/>
          <p14:tracePt t="38248" x="5983288" y="2022475"/>
          <p14:tracePt t="38255" x="5983288" y="2032000"/>
          <p14:tracePt t="38264" x="6003925" y="2052638"/>
          <p14:tracePt t="38271" x="6024563" y="2084388"/>
          <p14:tracePt t="38280" x="6054725" y="2084388"/>
          <p14:tracePt t="38288" x="6075363" y="2105025"/>
          <p14:tracePt t="38298" x="6105525" y="2125663"/>
          <p14:tracePt t="38305" x="6137275" y="2135188"/>
          <p14:tracePt t="38313" x="6146800" y="2135188"/>
          <p14:tracePt t="38321" x="6178550" y="2146300"/>
          <p14:tracePt t="38329" x="6188075" y="2146300"/>
          <p14:tracePt t="38338" x="6208713" y="2146300"/>
          <p14:tracePt t="38347" x="6219825" y="2146300"/>
          <p14:tracePt t="38359" x="6229350" y="2146300"/>
          <p14:tracePt t="38375" x="6240463" y="2146300"/>
          <p14:tracePt t="38545" x="6249988" y="2146300"/>
          <p14:tracePt t="38817" x="6229350" y="2146300"/>
          <p14:tracePt t="38827" x="6219825" y="2146300"/>
          <p14:tracePt t="38841" x="6208713" y="2146300"/>
          <p14:tracePt t="38857" x="6199188" y="2146300"/>
          <p14:tracePt t="39907" x="6219825" y="2146300"/>
          <p14:tracePt t="39912" x="6280150" y="2146300"/>
          <p14:tracePt t="39924" x="6332538" y="2146300"/>
          <p14:tracePt t="39929" x="6342063" y="2146300"/>
          <p14:tracePt t="39937" x="6383338" y="2146300"/>
          <p14:tracePt t="39945" x="6392863" y="2146300"/>
          <p14:tracePt t="39954" x="6424613" y="2146300"/>
          <p14:tracePt t="39963" x="6434138" y="2146300"/>
          <p14:tracePt t="39975" x="6454775" y="2146300"/>
          <p14:tracePt t="39991" x="6465888" y="2146300"/>
          <p14:tracePt t="40081" x="6454775" y="2146300"/>
          <p14:tracePt t="40106" x="6434138" y="2146300"/>
          <p14:tracePt t="40122" x="6413500" y="2146300"/>
          <p14:tracePt t="40128" x="6403975" y="2146300"/>
          <p14:tracePt t="40144" x="6383338" y="2146300"/>
          <p14:tracePt t="40160" x="6373813" y="2146300"/>
          <p14:tracePt t="40175" x="6362700" y="2146300"/>
          <p14:tracePt t="40191" x="6353175" y="2146300"/>
          <p14:tracePt t="40224" x="6353175" y="2135188"/>
          <p14:tracePt t="40248" x="6362700" y="2135188"/>
          <p14:tracePt t="40288" x="6373813" y="2135188"/>
          <p14:tracePt t="40346" x="6383338" y="2135188"/>
          <p14:tracePt t="40771" x="6362700" y="2135188"/>
          <p14:tracePt t="40779" x="6353175" y="2135188"/>
          <p14:tracePt t="40785" x="6342063" y="2125663"/>
          <p14:tracePt t="40791" x="6321425" y="2114550"/>
          <p14:tracePt t="40799" x="6311900" y="2114550"/>
          <p14:tracePt t="40807" x="6300788" y="2105025"/>
          <p14:tracePt t="40815" x="6291263" y="2105025"/>
          <p14:tracePt t="40822" x="6280150" y="2105025"/>
          <p14:tracePt t="40848" x="6270625" y="2105025"/>
          <p14:tracePt t="40856" x="6270625" y="2093913"/>
          <p14:tracePt t="40866" x="6259513" y="2093913"/>
          <p14:tracePt t="40908" x="6259513" y="2084388"/>
          <p14:tracePt t="40924" x="6259513" y="2073275"/>
          <p14:tracePt t="40930" x="6249988" y="2043113"/>
          <p14:tracePt t="40937" x="6249988" y="1992313"/>
          <p14:tracePt t="40946" x="6240463" y="1939925"/>
          <p14:tracePt t="40955" x="6219825" y="1868488"/>
          <p14:tracePt t="40962" x="6208713" y="1806575"/>
          <p14:tracePt t="40971" x="6199188" y="1735138"/>
          <p14:tracePt t="40978" x="6178550" y="1663700"/>
          <p14:tracePt t="40988" x="6157913" y="1611313"/>
          <p14:tracePt t="40991" x="6137275" y="1581150"/>
          <p14:tracePt t="41000" x="6116638" y="1539875"/>
          <p14:tracePt t="41008" x="6096000" y="1519238"/>
          <p14:tracePt t="41016" x="6086475" y="1509713"/>
          <p14:tracePt t="41024" x="6065838" y="1498600"/>
          <p14:tracePt t="41031" x="6034088" y="1498600"/>
          <p14:tracePt t="41039" x="6013450" y="1509713"/>
          <p14:tracePt t="41048" x="5983288" y="1530350"/>
          <p14:tracePt t="41056" x="5942013" y="1560513"/>
          <p14:tracePt t="41064" x="5900738" y="1622425"/>
          <p14:tracePt t="41073" x="5870575" y="1693863"/>
          <p14:tracePt t="41081" x="5829300" y="1797050"/>
          <p14:tracePt t="41089" x="5808663" y="1898650"/>
          <p14:tracePt t="41097" x="5788025" y="1981200"/>
          <p14:tracePt t="41106" x="5788025" y="2063750"/>
          <p14:tracePt t="41113" x="5799138" y="2135188"/>
          <p14:tracePt t="41122" x="5808663" y="2185988"/>
          <p14:tracePt t="41129" x="5838825" y="2238375"/>
          <p14:tracePt t="41139" x="5859463" y="2279650"/>
          <p14:tracePt t="41146" x="5900738" y="2300288"/>
          <p14:tracePt t="41155" x="5921375" y="2320925"/>
          <p14:tracePt t="41163" x="5962650" y="2330450"/>
          <p14:tracePt t="41171" x="5992813" y="2339975"/>
          <p14:tracePt t="41180" x="6024563" y="2339975"/>
          <p14:tracePt t="41187" x="6075363" y="2330450"/>
          <p14:tracePt t="41196" x="6157913" y="2300288"/>
          <p14:tracePt t="41205" x="6208713" y="2259013"/>
          <p14:tracePt t="41208" x="6270625" y="2227263"/>
          <p14:tracePt t="41217" x="6332538" y="2176463"/>
          <p14:tracePt t="41227" x="6373813" y="2105025"/>
          <p14:tracePt t="41232" x="6424613" y="2032000"/>
          <p14:tracePt t="41239" x="6445250" y="1960563"/>
          <p14:tracePt t="41247" x="6465888" y="1889125"/>
          <p14:tracePt t="41255" x="6465888" y="1827213"/>
          <p14:tracePt t="41265" x="6454775" y="1755775"/>
          <p14:tracePt t="41271" x="6445250" y="1684338"/>
          <p14:tracePt t="41280" x="6424613" y="1611313"/>
          <p14:tracePt t="41288" x="6392863" y="1560513"/>
          <p14:tracePt t="41298" x="6353175" y="1498600"/>
          <p14:tracePt t="41305" x="6321425" y="1457325"/>
          <p14:tracePt t="41312" x="6291263" y="1416050"/>
          <p14:tracePt t="41321" x="6259513" y="1397000"/>
          <p14:tracePt t="41330" x="6249988" y="1385888"/>
          <p14:tracePt t="41339" x="6229350" y="1376363"/>
          <p14:tracePt t="41346" x="6219825" y="1376363"/>
          <p14:tracePt t="41356" x="6188075" y="1385888"/>
          <p14:tracePt t="41363" x="6167438" y="1406525"/>
          <p14:tracePt t="41372" x="6157913" y="1436688"/>
          <p14:tracePt t="41380" x="6137275" y="1468438"/>
          <p14:tracePt t="41388" x="6126163" y="1519238"/>
          <p14:tracePt t="41397" x="6116638" y="1590675"/>
          <p14:tracePt t="41404" x="6116638" y="1652588"/>
          <p14:tracePt t="41412" x="6116638" y="1735138"/>
          <p14:tracePt t="41421" x="6116638" y="1817688"/>
          <p14:tracePt t="41423" x="6126163" y="1909763"/>
          <p14:tracePt t="41432" x="6137275" y="1971675"/>
          <p14:tracePt t="41439" x="6146800" y="2032000"/>
          <p14:tracePt t="41447" x="6167438" y="2073275"/>
          <p14:tracePt t="41455" x="6178550" y="2093913"/>
          <p14:tracePt t="41464" x="6188075" y="2125663"/>
          <p14:tracePt t="41471" x="6208713" y="2146300"/>
          <p14:tracePt t="41478" x="6219825" y="2146300"/>
          <p14:tracePt t="41488" x="6219825" y="2155825"/>
          <p14:tracePt t="41512" x="6229350" y="2166938"/>
          <p14:tracePt t="41536" x="6240463" y="2166938"/>
          <p14:tracePt t="41641" x="6240463" y="2155825"/>
          <p14:tracePt t="42339" x="6259513" y="2155825"/>
          <p14:tracePt t="42349" x="6270625" y="2155825"/>
          <p14:tracePt t="42361" x="6280150" y="2155825"/>
          <p14:tracePt t="42378" x="6300788" y="2146300"/>
          <p14:tracePt t="42386" x="6311900" y="2146300"/>
          <p14:tracePt t="42392" x="6332538" y="2146300"/>
          <p14:tracePt t="42399" x="6342063" y="2146300"/>
          <p14:tracePt t="42407" x="6362700" y="2146300"/>
          <p14:tracePt t="42415" x="6392863" y="2146300"/>
          <p14:tracePt t="42423" x="6403975" y="2146300"/>
          <p14:tracePt t="42431" x="6413500" y="2155825"/>
          <p14:tracePt t="42440" x="6424613" y="2155825"/>
          <p14:tracePt t="42448" x="6434138" y="2176463"/>
          <p14:tracePt t="42456" x="6454775" y="2185988"/>
          <p14:tracePt t="42463" x="6454775" y="2206625"/>
          <p14:tracePt t="42471" x="6465888" y="2227263"/>
          <p14:tracePt t="42488" x="6465888" y="2247900"/>
          <p14:tracePt t="42497" x="6465888" y="2259013"/>
          <p14:tracePt t="42505" x="6465888" y="2268538"/>
          <p14:tracePt t="42513" x="6465888" y="2279650"/>
          <p14:tracePt t="42529" x="6454775" y="2300288"/>
          <p14:tracePt t="42538" x="6445250" y="2309813"/>
          <p14:tracePt t="42547" x="6424613" y="2309813"/>
          <p14:tracePt t="42559" x="6403975" y="2309813"/>
          <p14:tracePt t="42576" x="6383338" y="2309813"/>
          <p14:tracePt t="42592" x="6373813" y="2300288"/>
          <p14:tracePt t="42617" x="6373813" y="2289175"/>
          <p14:tracePt t="42628" x="6373813" y="2279650"/>
          <p14:tracePt t="42635" x="6392863" y="2268538"/>
          <p14:tracePt t="42640" x="6403975" y="2259013"/>
          <p14:tracePt t="42647" x="6424613" y="2238375"/>
          <p14:tracePt t="42655" x="6445250" y="2227263"/>
          <p14:tracePt t="42663" x="6465888" y="2217738"/>
          <p14:tracePt t="42671" x="6486525" y="2217738"/>
          <p14:tracePt t="42682" x="6496050" y="2206625"/>
          <p14:tracePt t="42688" x="6516688" y="2197100"/>
          <p14:tracePt t="42696" x="6527800" y="2197100"/>
          <p14:tracePt t="42704" x="6537325" y="2197100"/>
          <p14:tracePt t="42714" x="6557963" y="2197100"/>
          <p14:tracePt t="42736" x="6567488" y="2197100"/>
          <p14:tracePt t="42745" x="6578600" y="2185988"/>
          <p14:tracePt t="43465" x="6567488" y="2238375"/>
          <p14:tracePt t="43476" x="6537325" y="2289175"/>
          <p14:tracePt t="43484" x="6507163" y="2330450"/>
          <p14:tracePt t="43490" x="6486525" y="2351088"/>
          <p14:tracePt t="43496" x="6475413" y="2381250"/>
          <p14:tracePt t="43504" x="6465888" y="2401888"/>
          <p14:tracePt t="43519" x="6465888" y="2413000"/>
          <p14:tracePt t="43545" x="6465888" y="2422525"/>
          <p14:tracePt t="43648" x="6465888" y="2413000"/>
          <p14:tracePt t="44305" x="6486525" y="2401888"/>
          <p14:tracePt t="44389" x="6486525" y="2392363"/>
          <p14:tracePt t="44514" x="6486525" y="2381250"/>
          <p14:tracePt t="44527" x="6486525" y="2371725"/>
          <p14:tracePt t="44530" x="6496050" y="2371725"/>
          <p14:tracePt t="44544" x="6496050" y="2360613"/>
          <p14:tracePt t="44551" x="6507163" y="2360613"/>
          <p14:tracePt t="44559" x="6507163" y="2351088"/>
          <p14:tracePt t="44809" x="6475413" y="2351088"/>
          <p14:tracePt t="45048" x="6475413" y="2279650"/>
          <p14:tracePt t="45054" x="6496050" y="2197100"/>
          <p14:tracePt t="45062" x="6507163" y="2084388"/>
          <p14:tracePt t="45073" x="6537325" y="1868488"/>
          <p14:tracePt t="45078" x="6567488" y="1622425"/>
          <p14:tracePt t="45086" x="6629400" y="1262063"/>
          <p14:tracePt t="45095" x="6721475" y="811213"/>
          <p14:tracePt t="45103" x="6804025" y="349250"/>
          <p14:tracePt t="45667" x="6640513" y="503238"/>
          <p14:tracePt t="45667" x="6670675" y="719138"/>
          <p14:tracePt t="45667" x="6680200" y="903288"/>
          <p14:tracePt t="45667" x="6711950" y="1047750"/>
          <p14:tracePt t="45667" x="6711950" y="1181100"/>
          <p14:tracePt t="45667" x="6742113" y="1314450"/>
          <p14:tracePt t="45667" x="6742113" y="1416050"/>
          <p14:tracePt t="45667" x="6753225" y="1498600"/>
          <p14:tracePt t="45667" x="6762750" y="1550988"/>
          <p14:tracePt t="45667" x="6762750" y="1601788"/>
          <p14:tracePt t="45667" x="6762750" y="1643063"/>
          <p14:tracePt t="45667" x="6773863" y="1652588"/>
          <p14:tracePt t="45667" x="6773863" y="1673225"/>
          <p14:tracePt t="45667" x="6773863" y="1693863"/>
          <p14:tracePt t="45667" x="6783388" y="1693863"/>
          <p14:tracePt t="45667" x="6783388" y="1704975"/>
          <p14:tracePt t="45667" x="6783388" y="1714500"/>
          <p14:tracePt t="45667" x="6794500" y="1714500"/>
          <p14:tracePt t="45667" x="6794500" y="1724025"/>
          <p14:tracePt t="45667" x="6794500" y="1735138"/>
          <p14:tracePt t="45667" x="6804025" y="1735138"/>
          <p14:tracePt t="45667" x="6804025" y="1755775"/>
          <p14:tracePt t="45667" x="6815138" y="1765300"/>
          <p14:tracePt t="45667" x="6824663" y="1776413"/>
          <p14:tracePt t="45667" x="6824663" y="1785938"/>
          <p14:tracePt t="45667" x="6824663" y="1797050"/>
          <p14:tracePt t="45667" x="6824663" y="1806575"/>
          <p14:tracePt t="45667" x="6824663" y="1817688"/>
          <p14:tracePt t="45667" x="6824663" y="1827213"/>
          <p14:tracePt t="45667" x="6824663" y="1838325"/>
          <p14:tracePt t="45667" x="6824663" y="1847850"/>
          <p14:tracePt t="45667" x="6824663" y="1858963"/>
          <p14:tracePt t="45667" x="6824663" y="1878013"/>
          <p14:tracePt t="45667" x="6824663" y="1889125"/>
          <p14:tracePt t="45667" x="6824663" y="1909763"/>
          <p14:tracePt t="45667" x="6824663" y="1930400"/>
          <p14:tracePt t="45667" x="6815138" y="1960563"/>
          <p14:tracePt t="45667" x="6804025" y="2001838"/>
          <p14:tracePt t="45667" x="6804025" y="2032000"/>
          <p14:tracePt t="45667" x="6794500" y="2084388"/>
          <p14:tracePt t="45667" x="6794500" y="2125663"/>
          <p14:tracePt t="45667" x="6783388" y="2176463"/>
          <p14:tracePt t="45667" x="6783388" y="2197100"/>
          <p14:tracePt t="45667" x="6773863" y="2238375"/>
          <p14:tracePt t="45667" x="6773863" y="2259013"/>
          <p14:tracePt t="45667" x="6762750" y="2279650"/>
          <p14:tracePt t="45667" x="6762750" y="2300288"/>
          <p14:tracePt t="45667" x="6753225" y="2309813"/>
          <p14:tracePt t="45667" x="6753225" y="2330450"/>
          <p14:tracePt t="45667" x="6753225" y="2339975"/>
          <p14:tracePt t="45667" x="6762750" y="2259013"/>
          <p14:tracePt t="45667" x="6783388" y="2093913"/>
          <p14:tracePt t="45667" x="6854825" y="1827213"/>
          <p14:tracePt t="45667" x="6927850" y="1560513"/>
          <p14:tracePt t="45667" x="7008813" y="1169988"/>
          <p14:tracePt t="45667" x="7091363" y="779463"/>
          <p14:tracePt t="45667" x="7173913" y="317500"/>
          <p14:tracePt t="46148" x="6948488" y="0"/>
          <p14:tracePt t="46156" x="6967538" y="277813"/>
          <p14:tracePt t="46165" x="6999288" y="565150"/>
          <p14:tracePt t="46171" x="7061200" y="852488"/>
          <p14:tracePt t="46178" x="7132638" y="1119188"/>
          <p14:tracePt t="46187" x="7183438" y="1376363"/>
          <p14:tracePt t="46194" x="7256463" y="1643063"/>
          <p14:tracePt t="46202" x="7337425" y="1919288"/>
          <p14:tracePt t="46210" x="7419975" y="2135188"/>
          <p14:tracePt t="46218" x="7502525" y="2309813"/>
          <p14:tracePt t="46227" x="7562850" y="2546350"/>
          <p14:tracePt t="46234" x="7624763" y="2700338"/>
          <p14:tracePt t="46243" x="7666038" y="2854325"/>
          <p14:tracePt t="46251" x="7707313" y="2957513"/>
          <p14:tracePt t="46260" x="7716838" y="3028950"/>
          <p14:tracePt t="46267" x="7727950" y="3079750"/>
          <p14:tracePt t="46275" x="7727950" y="3100388"/>
          <p14:tracePt t="46282" x="7696200" y="3111500"/>
          <p14:tracePt t="46332" x="7666038" y="3111500"/>
          <p14:tracePt t="46534" x="7604125" y="3254375"/>
          <p14:tracePt t="46536" x="7553325" y="3408363"/>
          <p14:tracePt t="46547" x="7512050" y="3541713"/>
          <p14:tracePt t="46549" x="7461250" y="3665538"/>
          <p14:tracePt t="46554" x="7419975" y="3767138"/>
          <p14:tracePt t="46562" x="7389813" y="3849688"/>
          <p14:tracePt t="46570" x="7369175" y="3911600"/>
          <p14:tracePt t="46578" x="7348538" y="3962400"/>
          <p14:tracePt t="46587" x="7337425" y="4003675"/>
          <p14:tracePt t="46593" x="7337425" y="4014788"/>
          <p14:tracePt t="46601" x="7327900" y="4024313"/>
          <p14:tracePt t="46610" x="7327900" y="4035425"/>
          <p14:tracePt t="46618" x="7327900" y="4044950"/>
          <p14:tracePt t="46626" x="7327900" y="4054475"/>
          <p14:tracePt t="46660" x="7327900" y="4065588"/>
          <p14:tracePt t="46684" x="7316788" y="4065588"/>
          <p14:tracePt t="46691" x="7307263" y="4065588"/>
          <p14:tracePt t="46708" x="7286625" y="4065588"/>
          <p14:tracePt t="46716" x="7256463" y="4065588"/>
          <p14:tracePt t="46725" x="7215188" y="4054475"/>
          <p14:tracePt t="46735" x="7153275" y="4035425"/>
          <p14:tracePt t="46742" x="7081838" y="4014788"/>
          <p14:tracePt t="46748" x="7008813" y="3973513"/>
          <p14:tracePt t="46756" x="6927850" y="3921125"/>
          <p14:tracePt t="46764" x="6854825" y="3890963"/>
          <p14:tracePt t="46772" x="6762750" y="3849688"/>
          <p14:tracePt t="46782" x="6711950" y="3829050"/>
          <p14:tracePt t="46790" x="6640513" y="3808413"/>
          <p14:tracePt t="46799" x="6578600" y="3778250"/>
          <p14:tracePt t="46806" x="6546850" y="3778250"/>
          <p14:tracePt t="46816" x="6516688" y="3778250"/>
          <p14:tracePt t="46823" x="6486525" y="3767138"/>
          <p14:tracePt t="46832" x="6475413" y="3767138"/>
          <p14:tracePt t="46839" x="6454775" y="3767138"/>
          <p14:tracePt t="46848" x="6445250" y="3767138"/>
          <p14:tracePt t="46856" x="6434138" y="3767138"/>
          <p14:tracePt t="46858" x="6424613" y="3767138"/>
          <p14:tracePt t="46867" x="6424613" y="3778250"/>
          <p14:tracePt t="46875" x="6413500" y="3787775"/>
          <p14:tracePt t="46883" x="6403975" y="3798888"/>
          <p14:tracePt t="46891" x="6403975" y="3808413"/>
          <p14:tracePt t="46899" x="6403975" y="3840163"/>
          <p14:tracePt t="46909" x="6403975" y="3881438"/>
          <p14:tracePt t="47270" x="6413500" y="3900488"/>
          <p14:tracePt t="47273" x="6434138" y="3932238"/>
          <p14:tracePt t="47275" x="6454775" y="3962400"/>
          <p14:tracePt t="47285" x="6465888" y="3973513"/>
          <p14:tracePt t="47290" x="6486525" y="3973513"/>
          <p14:tracePt t="47299" x="6507163" y="3994150"/>
          <p14:tracePt t="47307" x="6516688" y="3994150"/>
          <p14:tracePt t="47315" x="6537325" y="3994150"/>
          <p14:tracePt t="47323" x="6546850" y="4003675"/>
          <p14:tracePt t="47331" x="6557963" y="4003675"/>
          <p14:tracePt t="47340" x="6567488" y="4003675"/>
          <p14:tracePt t="47385" x="6578600" y="4003675"/>
          <p14:tracePt t="47436" x="6567488" y="4003675"/>
          <p14:tracePt t="47444" x="6557963" y="4003675"/>
          <p14:tracePt t="47452" x="6527800" y="3994150"/>
          <p14:tracePt t="47460" x="6496050" y="3983038"/>
          <p14:tracePt t="47466" x="6465888" y="3983038"/>
          <p14:tracePt t="47474" x="6424613" y="3983038"/>
          <p14:tracePt t="47482" x="6392863" y="3983038"/>
          <p14:tracePt t="47490" x="6362700" y="3983038"/>
          <p14:tracePt t="47498" x="6342063" y="3983038"/>
          <p14:tracePt t="47506" x="6321425" y="3983038"/>
          <p14:tracePt t="47516" x="6300788" y="3983038"/>
          <p14:tracePt t="47524" x="6291263" y="3983038"/>
          <p14:tracePt t="47539" x="6280150" y="3983038"/>
          <p14:tracePt t="47629" x="6291263" y="3983038"/>
          <p14:tracePt t="47644" x="6311900" y="3983038"/>
          <p14:tracePt t="47667" x="6321425" y="3983038"/>
          <p14:tracePt t="47674" x="6332538" y="3994150"/>
          <p14:tracePt t="47734" x="6342063" y="3994150"/>
          <p14:tracePt t="47740" x="6342063" y="3983038"/>
          <p14:tracePt t="47814" x="6353175" y="3983038"/>
          <p14:tracePt t="48037" x="6373813" y="3973513"/>
          <p14:tracePt t="48059" x="6383338" y="3973513"/>
          <p14:tracePt t="48067" x="6383338" y="3962400"/>
          <p14:tracePt t="48091" x="6392863" y="3952875"/>
          <p14:tracePt t="48100" x="6403975" y="3952875"/>
          <p14:tracePt t="48213" x="6403975" y="3941763"/>
          <p14:tracePt t="48228" x="6413500" y="3941763"/>
          <p14:tracePt t="48238" x="6413500" y="3932238"/>
          <p14:tracePt t="48550" x="6403975" y="3962400"/>
          <p14:tracePt t="48557" x="6403975" y="3973513"/>
          <p14:tracePt t="48565" x="6403975" y="3983038"/>
          <p14:tracePt t="48573" x="6403975" y="3994150"/>
          <p14:tracePt t="48586" x="6403975" y="4014788"/>
          <p14:tracePt t="48602" x="6392863" y="4035425"/>
          <p14:tracePt t="48611" x="6392863" y="4044950"/>
          <p14:tracePt t="48619" x="6392863" y="4065588"/>
          <p14:tracePt t="48627" x="6392863" y="4086225"/>
          <p14:tracePt t="48635" x="6392863" y="4106863"/>
          <p14:tracePt t="48642" x="6383338" y="4127500"/>
          <p14:tracePt t="48651" x="6383338" y="4157663"/>
          <p14:tracePt t="48659" x="6373813" y="4189413"/>
          <p14:tracePt t="48668" x="6373813" y="4208463"/>
          <p14:tracePt t="48675" x="6373813" y="4240213"/>
          <p14:tracePt t="48683" x="6373813" y="4270375"/>
          <p14:tracePt t="48690" x="6373813" y="4281488"/>
          <p14:tracePt t="48699" x="6373813" y="4302125"/>
          <p14:tracePt t="48715" x="6373813" y="4322763"/>
          <p14:tracePt t="48732" x="6373813" y="4332288"/>
          <p14:tracePt t="48739" x="6373813" y="4343400"/>
          <p14:tracePt t="48747" x="6373813" y="4352925"/>
          <p14:tracePt t="48764" x="6373813" y="4364038"/>
          <p14:tracePt t="48773" x="6373813" y="4373563"/>
          <p14:tracePt t="48796" x="6373813" y="4383088"/>
          <p14:tracePt t="48804" x="6373813" y="4394200"/>
          <p14:tracePt t="48829" x="6373813" y="4403725"/>
          <p14:tracePt t="48860" x="6383338" y="4403725"/>
          <p14:tracePt t="49843" x="6392863" y="4424363"/>
          <p14:tracePt t="49849" x="6403975" y="4424363"/>
          <p14:tracePt t="49857" x="6413500" y="4424363"/>
          <p14:tracePt t="49865" x="6424613" y="4435475"/>
          <p14:tracePt t="49882" x="6434138" y="4435475"/>
          <p14:tracePt t="49892" x="6445250" y="4445000"/>
          <p14:tracePt t="49914" x="6445250" y="4456113"/>
          <p14:tracePt t="49931" x="6445250" y="4476750"/>
          <p14:tracePt t="49938" x="6445250" y="4527550"/>
          <p14:tracePt t="49947" x="6445250" y="4578350"/>
          <p14:tracePt t="49954" x="6424613" y="4672013"/>
          <p14:tracePt t="49962" x="6413500" y="4773613"/>
          <p14:tracePt t="49969" x="6403975" y="4856163"/>
          <p14:tracePt t="49979" x="6373813" y="4927600"/>
          <p14:tracePt t="49989" x="6342063" y="4979988"/>
          <p14:tracePt t="49993" x="6321425" y="5040313"/>
          <p14:tracePt t="50003" x="6300788" y="5081588"/>
          <p14:tracePt t="50014" x="6249988" y="5122863"/>
          <p14:tracePt t="50022" x="6229350" y="5143500"/>
          <p14:tracePt t="50032" x="6208713" y="5173663"/>
          <p14:tracePt t="50033" x="6188075" y="5184775"/>
          <p14:tracePt t="50042" x="6178550" y="5194300"/>
          <p14:tracePt t="50049" x="6178550" y="5205413"/>
          <p14:tracePt t="50065" x="6167438" y="5205413"/>
          <p14:tracePt t="50106" x="6167438" y="5214938"/>
          <p14:tracePt t="50114" x="6178550" y="5214938"/>
          <p14:tracePt t="50122" x="6199188" y="5214938"/>
          <p14:tracePt t="50129" x="6208713" y="5214938"/>
          <p14:tracePt t="50138" x="6249988" y="5214938"/>
          <p14:tracePt t="50145" x="6280150" y="5214938"/>
          <p14:tracePt t="50154" x="6311900" y="5205413"/>
          <p14:tracePt t="50161" x="6373813" y="5184775"/>
          <p14:tracePt t="50169" x="6403975" y="5173663"/>
          <p14:tracePt t="50177" x="6445250" y="5153025"/>
          <p14:tracePt t="50186" x="6475413" y="5133975"/>
          <p14:tracePt t="50194" x="6507163" y="5122863"/>
          <p14:tracePt t="50201" x="6516688" y="5122863"/>
          <p14:tracePt t="50210" x="6516688" y="5113338"/>
          <p14:tracePt t="50217" x="6527800" y="5113338"/>
          <p14:tracePt t="50226" x="6527800" y="5102225"/>
          <p14:tracePt t="50241" x="6516688" y="5102225"/>
          <p14:tracePt t="50250" x="6496050" y="5102225"/>
          <p14:tracePt t="50260" x="6486525" y="5102225"/>
          <p14:tracePt t="50265" x="6465888" y="5102225"/>
          <p14:tracePt t="50274" x="6454775" y="5102225"/>
          <p14:tracePt t="50281" x="6434138" y="5102225"/>
          <p14:tracePt t="50289" x="6424613" y="5102225"/>
          <p14:tracePt t="50306" x="6413500" y="5113338"/>
          <p14:tracePt t="50314" x="6403975" y="5113338"/>
          <p14:tracePt t="50323" x="6403975" y="5122863"/>
          <p14:tracePt t="50339" x="6392863" y="5122863"/>
          <p14:tracePt t="50363" x="6392863" y="5133975"/>
          <p14:tracePt t="50541" x="6383338" y="5133975"/>
          <p14:tracePt t="50614" x="6383338" y="5122863"/>
          <p14:tracePt t="50627" x="6373813" y="5122863"/>
          <p14:tracePt t="50733" x="6373813" y="5143500"/>
          <p14:tracePt t="50742" x="6373813" y="5164138"/>
          <p14:tracePt t="50749" x="6373813" y="5205413"/>
          <p14:tracePt t="50756" x="6373813" y="5256213"/>
          <p14:tracePt t="50765" x="6373813" y="5307013"/>
          <p14:tracePt t="50772" x="6373813" y="5359400"/>
          <p14:tracePt t="50781" x="6373813" y="5410200"/>
          <p14:tracePt t="50789" x="6362700" y="5461000"/>
          <p14:tracePt t="50799" x="6362700" y="5481638"/>
          <p14:tracePt t="50807" x="6362700" y="5522913"/>
          <p14:tracePt t="50816" x="6353175" y="5554663"/>
          <p14:tracePt t="50819" x="6353175" y="5564188"/>
          <p14:tracePt t="50827" x="6342063" y="5584825"/>
          <p14:tracePt t="50835" x="6342063" y="5595938"/>
          <p14:tracePt t="50843" x="6342063" y="5605463"/>
          <p14:tracePt t="50851" x="6342063" y="5614988"/>
          <p14:tracePt t="50867" x="6332538" y="5635625"/>
          <p14:tracePt t="50875" x="6332538" y="5646738"/>
          <p14:tracePt t="50883" x="6321425" y="5676900"/>
          <p14:tracePt t="50891" x="6311900" y="5697538"/>
          <p14:tracePt t="50899" x="6311900" y="5708650"/>
          <p14:tracePt t="50909" x="6311900" y="5718175"/>
          <p14:tracePt t="50916" x="6311900" y="5729288"/>
          <p14:tracePt t="50924" x="6311900" y="5738813"/>
          <p14:tracePt t="50932" x="6311900" y="5749925"/>
          <p14:tracePt t="50998" x="6300788" y="5749925"/>
          <p14:tracePt t="51000" x="6291263" y="5749925"/>
          <p14:tracePt t="51542" x="6280150" y="5759450"/>
          <p14:tracePt t="51550" x="6259513" y="5789613"/>
          <p14:tracePt t="51557" x="6229350" y="5810250"/>
          <p14:tracePt t="51564" x="6199188" y="5830888"/>
          <p14:tracePt t="51572" x="6178550" y="5842000"/>
          <p14:tracePt t="51580" x="6146800" y="5862638"/>
          <p14:tracePt t="51588" x="6126163" y="5883275"/>
          <p14:tracePt t="51598" x="6105525" y="5892800"/>
          <p14:tracePt t="51606" x="6086475" y="5903913"/>
          <p14:tracePt t="51614" x="6054725" y="5903913"/>
          <p14:tracePt t="51622" x="6045200" y="5922963"/>
          <p14:tracePt t="51631" x="6024563" y="5922963"/>
          <p14:tracePt t="51641" x="6013450" y="5934075"/>
          <p14:tracePt t="51643" x="5992813" y="5943600"/>
          <p14:tracePt t="51654" x="5972175" y="5954713"/>
          <p14:tracePt t="51658" x="5962650" y="5964238"/>
          <p14:tracePt t="51666" x="5942013" y="5964238"/>
          <p14:tracePt t="51674" x="5921375" y="5984875"/>
          <p14:tracePt t="51683" x="5921375" y="5995988"/>
          <p14:tracePt t="51690" x="5891213" y="6005513"/>
          <p14:tracePt t="51699" x="5891213" y="6016625"/>
          <p14:tracePt t="51708" x="5880100" y="6026150"/>
          <p14:tracePt t="51715" x="5859463" y="6026150"/>
          <p14:tracePt t="51724" x="5859463" y="6037263"/>
          <p14:tracePt t="51731" x="5849938" y="6057900"/>
          <p14:tracePt t="51740" x="5838825" y="6057900"/>
          <p14:tracePt t="51755" x="5829300" y="6067425"/>
          <p14:tracePt t="51772" x="5818188" y="6067425"/>
          <p14:tracePt t="51780" x="5818188" y="6078538"/>
          <p14:tracePt t="52714" x="5818188" y="6046788"/>
          <p14:tracePt t="52716" x="5818188" y="6016625"/>
          <p14:tracePt t="52727" x="5818188" y="5984875"/>
          <p14:tracePt t="52733" x="5808663" y="5954713"/>
          <p14:tracePt t="52741" x="5799138" y="5892800"/>
          <p14:tracePt t="52748" x="5799138" y="5862638"/>
          <p14:tracePt t="52756" x="5778500" y="5830888"/>
          <p14:tracePt t="52764" x="5778500" y="5810250"/>
          <p14:tracePt t="52773" x="5767388" y="5789613"/>
          <p14:tracePt t="52782" x="5757863" y="5780088"/>
          <p14:tracePt t="52795" x="5757863" y="5768975"/>
          <p14:tracePt t="52834" x="5757863" y="5780088"/>
          <p14:tracePt t="52838" x="5757863" y="5800725"/>
          <p14:tracePt t="52844" x="5767388" y="5821363"/>
          <p14:tracePt t="52851" x="5778500" y="5892800"/>
          <p14:tracePt t="52858" x="5788025" y="5943600"/>
          <p14:tracePt t="52866" x="5808663" y="5995988"/>
          <p14:tracePt t="52874" x="5829300" y="6037263"/>
          <p14:tracePt t="52882" x="5849938" y="6078538"/>
          <p14:tracePt t="52891" x="5870575" y="6108700"/>
          <p14:tracePt t="52899" x="5891213" y="6129338"/>
          <p14:tracePt t="52907" x="5911850" y="6149975"/>
          <p14:tracePt t="52914" x="5921375" y="6159500"/>
          <p14:tracePt t="52924" x="5942013" y="6170613"/>
          <p14:tracePt t="52932" x="5962650" y="6170613"/>
          <p14:tracePt t="52940" x="5983288" y="6159500"/>
          <p14:tracePt t="52948" x="6013450" y="6129338"/>
          <p14:tracePt t="52958" x="6045200" y="6088063"/>
          <p14:tracePt t="52965" x="6086475" y="6005513"/>
          <p14:tracePt t="52973" x="6116638" y="5934075"/>
          <p14:tracePt t="52982" x="6137275" y="5872163"/>
          <p14:tracePt t="52990" x="6146800" y="5800725"/>
          <p14:tracePt t="52999" x="6146800" y="5749925"/>
          <p14:tracePt t="53007" x="6146800" y="5697538"/>
          <p14:tracePt t="53016" x="6116638" y="5656263"/>
          <p14:tracePt t="53019" x="6075363" y="5626100"/>
          <p14:tracePt t="53027" x="6034088" y="5605463"/>
          <p14:tracePt t="53035" x="5983288" y="5595938"/>
          <p14:tracePt t="53043" x="5932488" y="5595938"/>
          <p14:tracePt t="53051" x="5880100" y="5605463"/>
          <p14:tracePt t="53060" x="5799138" y="5656263"/>
          <p14:tracePt t="53067" x="5726113" y="5708650"/>
          <p14:tracePt t="53075" x="5645150" y="5800725"/>
          <p14:tracePt t="53083" x="5572125" y="5922963"/>
          <p14:tracePt t="53091" x="5511800" y="6026150"/>
          <p14:tracePt t="53099" x="5459413" y="6108700"/>
          <p14:tracePt t="53108" x="5449888" y="6180138"/>
          <p14:tracePt t="53115" x="5438775" y="6251575"/>
          <p14:tracePt t="53124" x="5438775" y="6292850"/>
          <p14:tracePt t="53132" x="5449888" y="6313488"/>
          <p14:tracePt t="53141" x="5470525" y="6345238"/>
          <p14:tracePt t="53149" x="5511800" y="6365875"/>
          <p14:tracePt t="53158" x="5530850" y="6375400"/>
          <p14:tracePt t="53165" x="5583238" y="6375400"/>
          <p14:tracePt t="53173" x="5624513" y="6375400"/>
          <p14:tracePt t="53181" x="5675313" y="6365875"/>
          <p14:tracePt t="53190" x="5737225" y="6324600"/>
          <p14:tracePt t="53198" x="5788025" y="6283325"/>
          <p14:tracePt t="53206" x="5870575" y="6200775"/>
          <p14:tracePt t="53215" x="5932488" y="6129338"/>
          <p14:tracePt t="53224" x="5992813" y="6057900"/>
          <p14:tracePt t="53233" x="6024563" y="6005513"/>
          <p14:tracePt t="53235" x="6054725" y="5964238"/>
          <p14:tracePt t="53243" x="6086475" y="5913438"/>
          <p14:tracePt t="53251" x="6096000" y="5862638"/>
          <p14:tracePt t="53258" x="6096000" y="5810250"/>
          <p14:tracePt t="53267" x="6096000" y="5738813"/>
          <p14:tracePt t="53275" x="6086475" y="5667375"/>
          <p14:tracePt t="53283" x="6065838" y="5584825"/>
          <p14:tracePt t="53290" x="6054725" y="5502275"/>
          <p14:tracePt t="53300" x="6024563" y="5410200"/>
          <p14:tracePt t="53307" x="5992813" y="5327650"/>
          <p14:tracePt t="53316" x="5951538" y="5267325"/>
          <p14:tracePt t="53325" x="5921375" y="5226050"/>
          <p14:tracePt t="53332" x="5880100" y="5184775"/>
          <p14:tracePt t="53340" x="5859463" y="5153025"/>
          <p14:tracePt t="53347" x="5829300" y="5122863"/>
          <p14:tracePt t="53356" x="5818188" y="5113338"/>
          <p14:tracePt t="53364" x="5799138" y="5081588"/>
          <p14:tracePt t="53372" x="5788025" y="5072063"/>
          <p14:tracePt t="53382" x="5778500" y="5060950"/>
          <p14:tracePt t="53391" x="5778500" y="5051425"/>
          <p14:tracePt t="53400" x="5778500" y="5040313"/>
          <p14:tracePt t="53411" x="5788025" y="5040313"/>
          <p14:tracePt t="53419" x="5799138" y="5030788"/>
          <p14:tracePt t="53428" x="5838825" y="5019675"/>
          <p14:tracePt t="53437" x="5870575" y="5010150"/>
          <p14:tracePt t="53445" x="5921375" y="4989513"/>
          <p14:tracePt t="53454" x="5992813" y="4968875"/>
          <p14:tracePt t="53461" x="6065838" y="4938713"/>
          <p14:tracePt t="53469" x="6137275" y="4897438"/>
          <p14:tracePt t="53475" x="6219825" y="4856163"/>
          <p14:tracePt t="53483" x="6280150" y="4805363"/>
          <p14:tracePt t="53491" x="6332538" y="4752975"/>
          <p14:tracePt t="53499" x="6373813" y="4702175"/>
          <p14:tracePt t="53507" x="6392863" y="4660900"/>
          <p14:tracePt t="53516" x="6413500" y="4640263"/>
          <p14:tracePt t="53523" x="6424613" y="4610100"/>
          <p14:tracePt t="53532" x="6424613" y="4589463"/>
          <p14:tracePt t="53540" x="6413500" y="4578350"/>
          <p14:tracePt t="53548" x="6373813" y="4548188"/>
          <p14:tracePt t="53556" x="6321425" y="4518025"/>
          <p14:tracePt t="53565" x="6219825" y="4518025"/>
          <p14:tracePt t="53573" x="6105525" y="4518025"/>
          <p14:tracePt t="53582" x="5983288" y="4537075"/>
          <p14:tracePt t="53589" x="5880100" y="4568825"/>
          <p14:tracePt t="53599" x="5778500" y="4589463"/>
          <p14:tracePt t="53606" x="5726113" y="4619625"/>
          <p14:tracePt t="53615" x="5664200" y="4660900"/>
          <p14:tracePt t="53624" x="5624513" y="4681538"/>
          <p14:tracePt t="53631" x="5603875" y="4732338"/>
          <p14:tracePt t="53640" x="5583238" y="4773613"/>
          <p14:tracePt t="53644" x="5583238" y="4826000"/>
          <p14:tracePt t="53654" x="5583238" y="4906963"/>
          <p14:tracePt t="53663" x="5613400" y="4968875"/>
          <p14:tracePt t="53670" x="5654675" y="5030788"/>
          <p14:tracePt t="53674" x="5716588" y="5072063"/>
          <p14:tracePt t="53683" x="5788025" y="5122863"/>
          <p14:tracePt t="53690" x="5891213" y="5164138"/>
          <p14:tracePt t="53699" x="6024563" y="5205413"/>
          <p14:tracePt t="53707" x="6157913" y="5214938"/>
          <p14:tracePt t="53715" x="6291263" y="5226050"/>
          <p14:tracePt t="53723" x="6392863" y="5226050"/>
          <p14:tracePt t="53733" x="6537325" y="5194300"/>
          <p14:tracePt t="53740" x="6680200" y="5153025"/>
          <p14:tracePt t="53748" x="6794500" y="5102225"/>
          <p14:tracePt t="53756" x="6907213" y="5040313"/>
          <p14:tracePt t="53765" x="6978650" y="4979988"/>
          <p14:tracePt t="53774" x="7029450" y="4897438"/>
          <p14:tracePt t="53781" x="7061200" y="4814888"/>
          <p14:tracePt t="53789" x="7081838" y="4732338"/>
          <p14:tracePt t="53799" x="7070725" y="4640263"/>
          <p14:tracePt t="53807" x="7040563" y="4589463"/>
          <p14:tracePt t="53815" x="6988175" y="4518025"/>
          <p14:tracePt t="53823" x="6916738" y="4476750"/>
          <p14:tracePt t="53832" x="6845300" y="4424363"/>
          <p14:tracePt t="53840" x="6773863" y="4403725"/>
          <p14:tracePt t="53847" x="6691313" y="4394200"/>
          <p14:tracePt t="53856" x="6588125" y="4394200"/>
          <p14:tracePt t="53864" x="6475413" y="4394200"/>
          <p14:tracePt t="53866" x="6373813" y="4414838"/>
          <p14:tracePt t="53875" x="6270625" y="4445000"/>
          <p14:tracePt t="53882" x="6167438" y="4465638"/>
          <p14:tracePt t="53890" x="6096000" y="4486275"/>
          <p14:tracePt t="53899" x="6024563" y="4506913"/>
          <p14:tracePt t="53907" x="5983288" y="4537075"/>
          <p14:tracePt t="53915" x="5942013" y="4568825"/>
          <p14:tracePt t="53925" x="5900738" y="4598988"/>
          <p14:tracePt t="53932" x="5880100" y="4640263"/>
          <p14:tracePt t="53941" x="5838825" y="4702175"/>
          <p14:tracePt t="53948" x="5838825" y="4732338"/>
          <p14:tracePt t="53957" x="5818188" y="4794250"/>
          <p14:tracePt t="53968" x="5818188" y="4845050"/>
          <p14:tracePt t="53974" x="5829300" y="4897438"/>
          <p14:tracePt t="53982" x="5849938" y="4938713"/>
          <p14:tracePt t="53989" x="5859463" y="4979988"/>
          <p14:tracePt t="53998" x="5911850" y="5010150"/>
          <p14:tracePt t="54007" x="5962650" y="5040313"/>
          <p14:tracePt t="54015" x="6034088" y="5072063"/>
          <p14:tracePt t="54023" x="6105525" y="5081588"/>
          <p14:tracePt t="54032" x="6208713" y="5081588"/>
          <p14:tracePt t="54040" x="6291263" y="5081588"/>
          <p14:tracePt t="54048" x="6373813" y="5060950"/>
          <p14:tracePt t="54050" x="6445250" y="5040313"/>
          <p14:tracePt t="54059" x="6496050" y="5019675"/>
          <p14:tracePt t="54067" x="6557963" y="4979988"/>
          <p14:tracePt t="54076" x="6588125" y="4959350"/>
          <p14:tracePt t="54083" x="6608763" y="4948238"/>
          <p14:tracePt t="54091" x="6619875" y="4927600"/>
          <p14:tracePt t="54100" x="6629400" y="4918075"/>
          <p14:tracePt t="54108" x="6629400" y="4906963"/>
          <p14:tracePt t="54115" x="6629400" y="4886325"/>
          <p14:tracePt t="54123" x="6629400" y="4876800"/>
          <p14:tracePt t="54131" x="6608763" y="4845050"/>
          <p14:tracePt t="54142" x="6599238" y="4814888"/>
          <p14:tracePt t="54148" x="6588125" y="4814888"/>
          <p14:tracePt t="54157" x="6567488" y="4784725"/>
          <p14:tracePt t="54165" x="6546850" y="4784725"/>
          <p14:tracePt t="54174" x="6546850" y="4773613"/>
          <p14:tracePt t="54182" x="6527800" y="4773613"/>
          <p14:tracePt t="54194" x="6516688" y="4773613"/>
          <p14:tracePt t="54320" x="6516688" y="4784725"/>
          <p14:tracePt t="59964" x="6537325" y="4711700"/>
          <p14:tracePt t="60343" x="7573963" y="2063750"/>
          <p14:tracePt t="60346" x="7562850" y="1981200"/>
          <p14:tracePt t="60355" x="7553325" y="1909763"/>
          <p14:tracePt t="60363" x="7543800" y="1827213"/>
          <p14:tracePt t="60373" x="7532688" y="1765300"/>
          <p14:tracePt t="60380" x="7512050" y="1704975"/>
          <p14:tracePt t="60390" x="7481888" y="1611313"/>
          <p14:tracePt t="60397" x="7461250" y="1530350"/>
          <p14:tracePt t="60407" x="7419975" y="1436688"/>
          <p14:tracePt t="60414" x="7389813" y="1355725"/>
          <p14:tracePt t="60423" x="7358063" y="1282700"/>
          <p14:tracePt t="60430" x="7337425" y="1181100"/>
          <p14:tracePt t="60439" x="7307263" y="1089025"/>
          <p14:tracePt t="60448" x="7286625" y="974725"/>
          <p14:tracePt t="60453" x="7265988" y="820738"/>
          <p14:tracePt t="60459" x="7265988" y="708025"/>
          <p14:tracePt t="60468" x="7286625" y="595313"/>
          <p14:tracePt t="60475" x="7296150" y="492125"/>
          <p14:tracePt t="60483" x="7327900" y="390525"/>
          <p14:tracePt t="60491" x="7369175" y="257175"/>
          <p14:tracePt t="60500" x="7408863" y="123825"/>
          <p14:tracePt t="62833" x="8353425" y="831850"/>
          <p14:tracePt t="62841" x="8466138" y="1397000"/>
          <p14:tracePt t="62847" x="8548688" y="1817688"/>
          <p14:tracePt t="62855" x="8651875" y="2185988"/>
          <p14:tracePt t="62863" x="8743950" y="2422525"/>
          <p14:tracePt t="62872" x="8815388" y="2608263"/>
          <p14:tracePt t="62879" x="8886825" y="2741613"/>
          <p14:tracePt t="62888" x="8939213" y="2863850"/>
          <p14:tracePt t="62896" x="8999538" y="2976563"/>
          <p14:tracePt t="62904" x="9061450" y="3049588"/>
          <p14:tracePt t="62913" x="9102725" y="3100388"/>
          <p14:tracePt t="62921" x="9134475" y="3151188"/>
          <p14:tracePt t="62929" x="9153525" y="3162300"/>
          <p14:tracePt t="62937" x="9153525" y="3182938"/>
          <p14:tracePt t="62952" x="9144000" y="3182938"/>
          <p14:tracePt t="62959" x="9123363" y="3162300"/>
          <p14:tracePt t="63171" x="9144000" y="3151188"/>
          <p14:tracePt t="63184" x="9205913" y="3100388"/>
          <p14:tracePt t="63191" x="9267825" y="3059113"/>
          <p14:tracePt t="63193" x="9339263" y="3008313"/>
          <p14:tracePt t="63201" x="9401175" y="2957513"/>
          <p14:tracePt t="63209" x="9461500" y="2936875"/>
          <p14:tracePt t="63216" x="9502775" y="2905125"/>
          <p14:tracePt t="63224" x="9555163" y="2874963"/>
          <p14:tracePt t="63232" x="9585325" y="2854325"/>
          <p14:tracePt t="63241" x="9626600" y="2833688"/>
          <p14:tracePt t="63248" x="9647238" y="2813050"/>
          <p14:tracePt t="63256" x="9656763" y="2813050"/>
          <p14:tracePt t="63265" x="9677400" y="2792413"/>
          <p14:tracePt t="63272" x="9688513" y="2792413"/>
          <p14:tracePt t="63282" x="9698038" y="2792413"/>
          <p14:tracePt t="63305" x="9698038" y="2782888"/>
          <p14:tracePt t="63322" x="9709150" y="2782888"/>
          <p14:tracePt t="63346" x="9709150" y="2771775"/>
          <p14:tracePt t="63447" x="9698038" y="2771775"/>
          <p14:tracePt t="63515" x="9698038" y="2762250"/>
          <p14:tracePt t="63523" x="9688513" y="2751138"/>
          <p14:tracePt t="63530" x="9677400" y="2751138"/>
          <p14:tracePt t="63538" x="9677400" y="2741613"/>
          <p14:tracePt t="63545" x="9677400" y="2730500"/>
          <p14:tracePt t="63552" x="9667875" y="2730500"/>
          <p14:tracePt t="63577" x="9656763" y="2730500"/>
          <p14:tracePt t="63585" x="9656763" y="2720975"/>
          <p14:tracePt t="64356" x="9656763" y="2751138"/>
          <p14:tracePt t="64373" x="9636125" y="2916238"/>
          <p14:tracePt t="64380" x="9626600" y="3008313"/>
          <p14:tracePt t="64388" x="9626600" y="3121025"/>
          <p14:tracePt t="64396" x="9647238" y="3203575"/>
          <p14:tracePt t="64404" x="9677400" y="3325813"/>
          <p14:tracePt t="64413" x="9709150" y="3408363"/>
          <p14:tracePt t="64420" x="9759950" y="3490913"/>
          <p14:tracePt t="64429" x="9810750" y="3541713"/>
          <p14:tracePt t="64440" x="9872663" y="3592513"/>
          <p14:tracePt t="64442" x="9913938" y="3624263"/>
          <p14:tracePt t="64451" x="9985375" y="3644900"/>
          <p14:tracePt t="64460" x="10047288" y="3644900"/>
          <p14:tracePt t="64468" x="10118725" y="3644900"/>
          <p14:tracePt t="64474" x="10169525" y="3624263"/>
          <p14:tracePt t="64482" x="10242550" y="3592513"/>
          <p14:tracePt t="64490" x="10293350" y="3552825"/>
          <p14:tracePt t="64499" x="10334625" y="3500438"/>
          <p14:tracePt t="64507" x="10385425" y="3438525"/>
          <p14:tracePt t="64516" x="10417175" y="3367088"/>
          <p14:tracePt t="64523" x="10447338" y="3305175"/>
          <p14:tracePt t="64530" x="10456863" y="3224213"/>
          <p14:tracePt t="64538" x="10456863" y="3162300"/>
          <p14:tracePt t="64547" x="10456863" y="3059113"/>
          <p14:tracePt t="64555" x="10437813" y="2957513"/>
          <p14:tracePt t="64563" x="10426700" y="2874963"/>
          <p14:tracePt t="64571" x="10396538" y="2803525"/>
          <p14:tracePt t="64580" x="10355263" y="2741613"/>
          <p14:tracePt t="64590" x="10323513" y="2700338"/>
          <p14:tracePt t="64593" x="10293350" y="2668588"/>
          <p14:tracePt t="64603" x="10272713" y="2659063"/>
          <p14:tracePt t="64612" x="10242550" y="2659063"/>
          <p14:tracePt t="64624" x="10201275" y="2659063"/>
          <p14:tracePt t="64626" x="10180638" y="2659063"/>
          <p14:tracePt t="64632" x="10150475" y="2679700"/>
          <p14:tracePt t="64641" x="10139363" y="2689225"/>
          <p14:tracePt t="64649" x="10118725" y="2700338"/>
          <p14:tracePt t="64657" x="10109200" y="2700338"/>
          <p14:tracePt t="64682" x="10109200" y="2709863"/>
          <p14:tracePt t="64690" x="10118725" y="2720975"/>
          <p14:tracePt t="64698" x="10139363" y="2730500"/>
          <p14:tracePt t="64706" x="10169525" y="2730500"/>
          <p14:tracePt t="64714" x="10201275" y="2751138"/>
          <p14:tracePt t="64722" x="10263188" y="2762250"/>
          <p14:tracePt t="64732" x="10293350" y="2771775"/>
          <p14:tracePt t="64739" x="10344150" y="2771775"/>
          <p14:tracePt t="64747" x="10396538" y="2782888"/>
          <p14:tracePt t="64755" x="10437813" y="2782888"/>
          <p14:tracePt t="64765" x="10477500" y="2782888"/>
          <p14:tracePt t="64772" x="10509250" y="2782888"/>
          <p14:tracePt t="64781" x="10550525" y="2771775"/>
          <p14:tracePt t="64790" x="10571163" y="2771775"/>
          <p14:tracePt t="64797" x="10591800" y="2762250"/>
          <p14:tracePt t="64805" x="10610850" y="2762250"/>
          <p14:tracePt t="64813" x="10621963" y="2751138"/>
          <p14:tracePt t="64825" x="10631488" y="2751138"/>
          <p14:tracePt t="64833" x="10642600" y="2741613"/>
          <p14:tracePt t="64850" x="10642600" y="2730500"/>
          <p14:tracePt t="64857" x="10631488" y="2720975"/>
          <p14:tracePt t="64866" x="10621963" y="2700338"/>
          <p14:tracePt t="64874" x="10621963" y="2689225"/>
          <p14:tracePt t="64882" x="10610850" y="2679700"/>
          <p14:tracePt t="64890" x="10591800" y="2668588"/>
          <p14:tracePt t="64898" x="10591800" y="2659063"/>
          <p14:tracePt t="64907" x="10580688" y="2659063"/>
          <p14:tracePt t="64915" x="10580688" y="2649538"/>
          <p14:tracePt t="64922" x="10571163" y="2649538"/>
          <p14:tracePt t="64932" x="10571163" y="2638425"/>
          <p14:tracePt t="65018" x="10571163" y="2628900"/>
          <p14:tracePt t="65093" x="10580688" y="2638425"/>
          <p14:tracePt t="65113" x="10591800" y="2638425"/>
          <p14:tracePt t="65121" x="10601325" y="2649538"/>
          <p14:tracePt t="65168" x="10601325" y="2659063"/>
          <p14:tracePt t="65176" x="10610850" y="2659063"/>
          <p14:tracePt t="65194" x="10610850" y="2668588"/>
          <p14:tracePt t="65209" x="10610850" y="2689225"/>
          <p14:tracePt t="65217" x="10621963" y="2709863"/>
          <p14:tracePt t="65225" x="10621963" y="2741613"/>
          <p14:tracePt t="65233" x="10621963" y="2782888"/>
          <p14:tracePt t="65241" x="10621963" y="2822575"/>
          <p14:tracePt t="65248" x="10621963" y="2863850"/>
          <p14:tracePt t="65257" x="10621963" y="2936875"/>
          <p14:tracePt t="65266" x="10631488" y="2976563"/>
          <p14:tracePt t="65273" x="10631488" y="3028950"/>
          <p14:tracePt t="65282" x="10642600" y="3049588"/>
          <p14:tracePt t="65291" x="10642600" y="3079750"/>
          <p14:tracePt t="65299" x="10642600" y="3090863"/>
          <p14:tracePt t="65307" x="10642600" y="3100388"/>
          <p14:tracePt t="65314" x="10642600" y="3111500"/>
          <p14:tracePt t="65380" x="10631488" y="3111500"/>
          <p14:tracePt t="65386" x="10610850" y="3079750"/>
          <p14:tracePt t="65393" x="10610850" y="3070225"/>
          <p14:tracePt t="65400" x="10591800" y="3028950"/>
          <p14:tracePt t="65408" x="10560050" y="2967038"/>
          <p14:tracePt t="65417" x="10539413" y="2884488"/>
          <p14:tracePt t="65425" x="10509250" y="2813050"/>
          <p14:tracePt t="65434" x="10477500" y="2741613"/>
          <p14:tracePt t="65444" x="10467975" y="2668588"/>
          <p14:tracePt t="65450" x="10447338" y="2628900"/>
          <p14:tracePt t="65457" x="10426700" y="2576513"/>
          <p14:tracePt t="65464" x="10417175" y="2555875"/>
          <p14:tracePt t="65472" x="10406063" y="2525713"/>
          <p14:tracePt t="65480" x="10396538" y="2514600"/>
          <p14:tracePt t="65488" x="10396538" y="2505075"/>
          <p14:tracePt t="65496" x="10396538" y="2493963"/>
          <p14:tracePt t="65515" x="10385425" y="2493963"/>
          <p14:tracePt t="65529" x="10375900" y="2493963"/>
          <p14:tracePt t="65575" x="10364788" y="2505075"/>
          <p14:tracePt t="65578" x="10355263" y="2514600"/>
          <p14:tracePt t="65589" x="10355263" y="2535238"/>
          <p14:tracePt t="65595" x="10355263" y="2555875"/>
          <p14:tracePt t="65601" x="10355263" y="2587625"/>
          <p14:tracePt t="65609" x="10355263" y="2628900"/>
          <p14:tracePt t="65618" x="10355263" y="2659063"/>
          <p14:tracePt t="65624" x="10355263" y="2700338"/>
          <p14:tracePt t="65633" x="10355263" y="2720975"/>
          <p14:tracePt t="65640" x="10355263" y="2762250"/>
          <p14:tracePt t="65649" x="10364788" y="2792413"/>
          <p14:tracePt t="65656" x="10375900" y="2822575"/>
          <p14:tracePt t="65666" x="10385425" y="2854325"/>
          <p14:tracePt t="65673" x="10396538" y="2874963"/>
          <p14:tracePt t="65681" x="10406063" y="2895600"/>
          <p14:tracePt t="65689" x="10406063" y="2916238"/>
          <p14:tracePt t="65698" x="10417175" y="2925763"/>
          <p14:tracePt t="65705" x="10426700" y="2925763"/>
          <p14:tracePt t="65713" x="10426700" y="2936875"/>
          <p14:tracePt t="65729" x="10426700" y="2946400"/>
          <p14:tracePt t="65762" x="10437813" y="2946400"/>
          <p14:tracePt t="66075" x="10426700" y="2946400"/>
          <p14:tracePt t="66085" x="10417175" y="2957513"/>
          <p14:tracePt t="66105" x="10406063" y="2967038"/>
          <p14:tracePt t="66114" x="10406063" y="2976563"/>
          <p14:tracePt t="66409" x="10406063" y="2967038"/>
          <p14:tracePt t="66425" x="10417175" y="2967038"/>
          <p14:tracePt t="67411" x="10426700" y="2976563"/>
          <p14:tracePt t="67421" x="10456863" y="3038475"/>
          <p14:tracePt t="67433" x="10509250" y="3130550"/>
          <p14:tracePt t="67440" x="10539413" y="3171825"/>
          <p14:tracePt t="67449" x="10550525" y="3203575"/>
          <p14:tracePt t="67456" x="10591800" y="3233738"/>
          <p14:tracePt t="67466" x="10621963" y="3254375"/>
          <p14:tracePt t="67473" x="10652125" y="3265488"/>
          <p14:tracePt t="67482" x="10672763" y="3284538"/>
          <p14:tracePt t="67489" x="10704513" y="3305175"/>
          <p14:tracePt t="67497" x="10725150" y="3305175"/>
          <p14:tracePt t="67505" x="10734675" y="3316288"/>
          <p14:tracePt t="67516" x="10764838" y="3316288"/>
          <p14:tracePt t="67522" x="10775950" y="3316288"/>
          <p14:tracePt t="67530" x="10785475" y="3316288"/>
          <p14:tracePt t="67539" x="10796588" y="3316288"/>
          <p14:tracePt t="67553" x="10817225" y="3305175"/>
          <p14:tracePt t="67562" x="10817225" y="3295650"/>
          <p14:tracePt t="67569" x="10826750" y="3275013"/>
          <p14:tracePt t="67578" x="10837863" y="3244850"/>
          <p14:tracePt t="67585" x="10837863" y="3192463"/>
          <p14:tracePt t="67593" x="10837863" y="3162300"/>
          <p14:tracePt t="67601" x="10837863" y="3079750"/>
          <p14:tracePt t="67609" x="10826750" y="3028950"/>
          <p14:tracePt t="67617" x="10785475" y="2957513"/>
          <p14:tracePt t="67625" x="10744200" y="2884488"/>
          <p14:tracePt t="67634" x="10704513" y="2813050"/>
          <p14:tracePt t="67642" x="10652125" y="2762250"/>
          <p14:tracePt t="67648" x="10591800" y="2700338"/>
          <p14:tracePt t="67656" x="10550525" y="2659063"/>
          <p14:tracePt t="67664" x="10509250" y="2638425"/>
          <p14:tracePt t="67674" x="10456863" y="2628900"/>
          <p14:tracePt t="67680" x="10417175" y="2628900"/>
          <p14:tracePt t="67689" x="10396538" y="2628900"/>
          <p14:tracePt t="67697" x="10344150" y="2649538"/>
          <p14:tracePt t="67708" x="10293350" y="2689225"/>
          <p14:tracePt t="67718" x="10242550" y="2730500"/>
          <p14:tracePt t="67726" x="10210800" y="2771775"/>
          <p14:tracePt t="67733" x="10160000" y="2833688"/>
          <p14:tracePt t="67740" x="10139363" y="2895600"/>
          <p14:tracePt t="67748" x="10109200" y="2957513"/>
          <p14:tracePt t="67756" x="10098088" y="3038475"/>
          <p14:tracePt t="67765" x="10088563" y="3090863"/>
          <p14:tracePt t="67772" x="10088563" y="3162300"/>
          <p14:tracePt t="67780" x="10088563" y="3213100"/>
          <p14:tracePt t="67788" x="10098088" y="3254375"/>
          <p14:tracePt t="67798" x="10109200" y="3275013"/>
          <p14:tracePt t="67806" x="10129838" y="3316288"/>
          <p14:tracePt t="67813" x="10139363" y="3336925"/>
          <p14:tracePt t="67822" x="10150475" y="3346450"/>
          <p14:tracePt t="67829" x="10180638" y="3357563"/>
          <p14:tracePt t="67839" x="10201275" y="3357563"/>
          <p14:tracePt t="67840" x="10210800" y="3357563"/>
          <p14:tracePt t="67849" x="10242550" y="3357563"/>
          <p14:tracePt t="67856" x="10252075" y="3357563"/>
          <p14:tracePt t="67865" x="10283825" y="3346450"/>
          <p14:tracePt t="67873" x="10323513" y="3325813"/>
          <p14:tracePt t="67881" x="10355263" y="3305175"/>
          <p14:tracePt t="67888" x="10375900" y="3275013"/>
          <p14:tracePt t="67897" x="10406063" y="3254375"/>
          <p14:tracePt t="67906" x="10426700" y="3224213"/>
          <p14:tracePt t="67916" x="10447338" y="3203575"/>
          <p14:tracePt t="67922" x="10456863" y="3192463"/>
          <p14:tracePt t="67932" x="10467975" y="3182938"/>
          <p14:tracePt t="67947" x="10467975" y="3171825"/>
          <p14:tracePt t="67954" x="10477500" y="3162300"/>
          <p14:tracePt t="68564" x="10467975" y="3162300"/>
          <p14:tracePt t="68573" x="10467975" y="3151188"/>
          <p14:tracePt t="68585" x="10456863" y="3151188"/>
          <p14:tracePt t="68592" x="10437813" y="3151188"/>
          <p14:tracePt t="68608" x="10406063" y="3151188"/>
          <p14:tracePt t="68616" x="10396538" y="3151188"/>
          <p14:tracePt t="68624" x="10375900" y="3151188"/>
          <p14:tracePt t="68633" x="10355263" y="3162300"/>
          <p14:tracePt t="68640" x="10323513" y="3171825"/>
          <p14:tracePt t="68648" x="10304463" y="3182938"/>
          <p14:tracePt t="68657" x="10283825" y="3203575"/>
          <p14:tracePt t="68666" x="10252075" y="3224213"/>
          <p14:tracePt t="68675" x="10221913" y="3244850"/>
          <p14:tracePt t="68682" x="10210800" y="3244850"/>
          <p14:tracePt t="68689" x="10201275" y="3254375"/>
          <p14:tracePt t="68697" x="10180638" y="3265488"/>
          <p14:tracePt t="68706" x="10180638" y="3275013"/>
          <p14:tracePt t="68722" x="10169525" y="3275013"/>
          <p14:tracePt t="68763" x="10169525" y="3284538"/>
          <p14:tracePt t="68786" x="10169525" y="3295650"/>
          <p14:tracePt t="68801" x="10190163" y="3295650"/>
          <p14:tracePt t="68810" x="10210800" y="3295650"/>
          <p14:tracePt t="68818" x="10221913" y="3305175"/>
          <p14:tracePt t="68825" x="10252075" y="3316288"/>
          <p14:tracePt t="68833" x="10272713" y="3325813"/>
          <p14:tracePt t="68841" x="10313988" y="3325813"/>
          <p14:tracePt t="68848" x="10355263" y="3325813"/>
          <p14:tracePt t="68857" x="10385425" y="3316288"/>
          <p14:tracePt t="68865" x="10426700" y="3305175"/>
          <p14:tracePt t="68874" x="10467975" y="3295650"/>
          <p14:tracePt t="68880" x="10509250" y="3275013"/>
          <p14:tracePt t="68889" x="10518775" y="3275013"/>
          <p14:tracePt t="68897" x="10529888" y="3265488"/>
          <p14:tracePt t="68906" x="10539413" y="3254375"/>
          <p14:tracePt t="68921" x="10539413" y="3244850"/>
          <p14:tracePt t="68964" x="10518775" y="3244850"/>
          <p14:tracePt t="68966" x="10488613" y="3244850"/>
          <p14:tracePt t="68972" x="10467975" y="3244850"/>
          <p14:tracePt t="68982" x="10426700" y="3244850"/>
          <p14:tracePt t="68988" x="10396538" y="3275013"/>
          <p14:tracePt t="68997" x="10375900" y="3284538"/>
          <p14:tracePt t="69001" x="10344150" y="3316288"/>
          <p14:tracePt t="69009" x="10323513" y="3325813"/>
          <p14:tracePt t="69017" x="10293350" y="3357563"/>
          <p14:tracePt t="69026" x="10293350" y="3387725"/>
          <p14:tracePt t="69033" x="10283825" y="3429000"/>
          <p14:tracePt t="69041" x="10263188" y="3459163"/>
          <p14:tracePt t="69049" x="10252075" y="3521075"/>
          <p14:tracePt t="69057" x="10252075" y="3552825"/>
          <p14:tracePt t="69065" x="10252075" y="3592513"/>
          <p14:tracePt t="69073" x="10252075" y="3624263"/>
          <p14:tracePt t="69081" x="10252075" y="3644900"/>
          <p14:tracePt t="69091" x="10263188" y="3665538"/>
          <p14:tracePt t="69099" x="10263188" y="3675063"/>
          <p14:tracePt t="69107" x="10272713" y="3675063"/>
          <p14:tracePt t="69114" x="10283825" y="3686175"/>
          <p14:tracePt t="69129" x="10293350" y="3686175"/>
          <p14:tracePt t="69137" x="10304463" y="3686175"/>
          <p14:tracePt t="69146" x="10313988" y="3686175"/>
          <p14:tracePt t="69154" x="10323513" y="3675063"/>
          <p14:tracePt t="69163" x="10323513" y="3665538"/>
          <p14:tracePt t="69177" x="10323513" y="3654425"/>
          <p14:tracePt t="69185" x="10334625" y="3654425"/>
          <p14:tracePt t="69201" x="10334625" y="3644900"/>
          <p14:tracePt t="69209" x="10344150" y="3644900"/>
          <p14:tracePt t="69324" x="10344150" y="3665538"/>
          <p14:tracePt t="69331" x="10364788" y="3686175"/>
          <p14:tracePt t="69333" x="10375900" y="3727450"/>
          <p14:tracePt t="69341" x="10417175" y="3767138"/>
          <p14:tracePt t="69348" x="10437813" y="3798888"/>
          <p14:tracePt t="69355" x="10488613" y="3840163"/>
          <p14:tracePt t="69364" x="10529888" y="3860800"/>
          <p14:tracePt t="69372" x="10571163" y="3881438"/>
          <p14:tracePt t="69380" x="10591800" y="3890963"/>
          <p14:tracePt t="69388" x="10642600" y="3890963"/>
          <p14:tracePt t="69396" x="10672763" y="3890963"/>
          <p14:tracePt t="69405" x="10704513" y="3881438"/>
          <p14:tracePt t="69413" x="10744200" y="3860800"/>
          <p14:tracePt t="69423" x="10775950" y="3840163"/>
          <p14:tracePt t="69425" x="10806113" y="3798888"/>
          <p14:tracePt t="69435" x="10837863" y="3757613"/>
          <p14:tracePt t="69443" x="10858500" y="3686175"/>
          <p14:tracePt t="69451" x="10879138" y="3633788"/>
          <p14:tracePt t="69458" x="10888663" y="3562350"/>
          <p14:tracePt t="69466" x="10888663" y="3500438"/>
          <p14:tracePt t="69474" x="10858500" y="3429000"/>
          <p14:tracePt t="69481" x="10826750" y="3336925"/>
          <p14:tracePt t="69490" x="10785475" y="3233738"/>
          <p14:tracePt t="69498" x="10704513" y="3130550"/>
          <p14:tracePt t="69506" x="10610850" y="3017838"/>
          <p14:tracePt t="69515" x="10498138" y="2936875"/>
          <p14:tracePt t="69522" x="10385425" y="2874963"/>
          <p14:tracePt t="69531" x="10263188" y="2833688"/>
          <p14:tracePt t="69539" x="10160000" y="2822575"/>
          <p14:tracePt t="69547" x="10056813" y="2822575"/>
          <p14:tracePt t="69556" x="9955213" y="2863850"/>
          <p14:tracePt t="69565" x="9831388" y="2925763"/>
          <p14:tracePt t="69573" x="9748838" y="3008313"/>
          <p14:tracePt t="69580" x="9656763" y="3079750"/>
          <p14:tracePt t="69588" x="9594850" y="3141663"/>
          <p14:tracePt t="69597" x="9555163" y="3203575"/>
          <p14:tracePt t="69608" x="9523413" y="3265488"/>
          <p14:tracePt t="69616" x="9513888" y="3295650"/>
          <p14:tracePt t="69619" x="9502775" y="3336925"/>
          <p14:tracePt t="69627" x="9502775" y="3367088"/>
          <p14:tracePt t="69634" x="9513888" y="3387725"/>
          <p14:tracePt t="69641" x="9544050" y="3419475"/>
          <p14:tracePt t="69648" x="9564688" y="3438525"/>
          <p14:tracePt t="69656" x="9615488" y="3459163"/>
          <p14:tracePt t="69664" x="9656763" y="3470275"/>
          <p14:tracePt t="69673" x="9709150" y="3479800"/>
          <p14:tracePt t="69681" x="9780588" y="3479800"/>
          <p14:tracePt t="69688" x="9831388" y="3479800"/>
          <p14:tracePt t="69697" x="9902825" y="3479800"/>
          <p14:tracePt t="69705" x="9964738" y="3449638"/>
          <p14:tracePt t="69713" x="10036175" y="3438525"/>
          <p14:tracePt t="69721" x="10098088" y="3419475"/>
          <p14:tracePt t="69729" x="10169525" y="3398838"/>
          <p14:tracePt t="69738" x="10221913" y="3357563"/>
          <p14:tracePt t="69746" x="10252075" y="3346450"/>
          <p14:tracePt t="69755" x="10283825" y="3305175"/>
          <p14:tracePt t="69762" x="10313988" y="3265488"/>
          <p14:tracePt t="69771" x="10334625" y="3192463"/>
          <p14:tracePt t="69779" x="10344150" y="3121025"/>
          <p14:tracePt t="69788" x="10375900" y="3059113"/>
          <p14:tracePt t="69796" x="10375900" y="3028950"/>
          <p14:tracePt t="69804" x="10385425" y="3008313"/>
          <p14:tracePt t="69813" x="10385425" y="2997200"/>
          <p14:tracePt t="69822" x="10396538" y="2987675"/>
          <p14:tracePt t="69830" x="10396538" y="2976563"/>
          <p14:tracePt t="69857" x="10385425" y="2967038"/>
          <p14:tracePt t="69865" x="10344150" y="2967038"/>
          <p14:tracePt t="69875" x="10272713" y="2946400"/>
          <p14:tracePt t="69881" x="10180638" y="2916238"/>
          <p14:tracePt t="69889" x="10098088" y="2884488"/>
          <p14:tracePt t="69897" x="10006013" y="2822575"/>
          <p14:tracePt t="69906" x="9913938" y="2782888"/>
          <p14:tracePt t="69915" x="9842500" y="2730500"/>
          <p14:tracePt t="69923" x="9780588" y="2700338"/>
          <p14:tracePt t="69932" x="9759950" y="2668588"/>
          <p14:tracePt t="69939" x="9728200" y="2649538"/>
          <p14:tracePt t="69947" x="9718675" y="2649538"/>
          <p14:tracePt t="69956" x="9709150" y="2638425"/>
          <p14:tracePt t="69963" x="9709150" y="2628900"/>
          <p14:tracePt t="69986" x="9698038" y="2628900"/>
          <p14:tracePt t="70002" x="9698038" y="2617788"/>
          <p14:tracePt t="70018" x="9709150" y="2617788"/>
          <p14:tracePt t="70025" x="9728200" y="2617788"/>
          <p14:tracePt t="70033" x="9748838" y="2597150"/>
          <p14:tracePt t="70041" x="9769475" y="2587625"/>
          <p14:tracePt t="70049" x="9790113" y="2587625"/>
          <p14:tracePt t="70056" x="9821863" y="2566988"/>
          <p14:tracePt t="70064" x="9852025" y="2546350"/>
          <p14:tracePt t="70074" x="9872663" y="2525713"/>
          <p14:tracePt t="70081" x="9893300" y="2505075"/>
          <p14:tracePt t="70090" x="9913938" y="2493963"/>
          <p14:tracePt t="70098" x="9944100" y="2463800"/>
          <p14:tracePt t="70107" x="9964738" y="2433638"/>
          <p14:tracePt t="70115" x="9996488" y="2413000"/>
          <p14:tracePt t="70123" x="10026650" y="2392363"/>
          <p14:tracePt t="70130" x="10047288" y="2360613"/>
          <p14:tracePt t="70140" x="10056813" y="2330450"/>
          <p14:tracePt t="70149" x="10077450" y="2320925"/>
          <p14:tracePt t="70157" x="10098088" y="2309813"/>
          <p14:tracePt t="70164" x="10109200" y="2289175"/>
          <p14:tracePt t="70177" x="10109200" y="2279650"/>
          <p14:tracePt t="70201" x="10088563" y="2279650"/>
          <p14:tracePt t="70210" x="10067925" y="2289175"/>
          <p14:tracePt t="70217" x="10036175" y="2309813"/>
          <p14:tracePt t="70226" x="10006013" y="2351088"/>
          <p14:tracePt t="70233" x="9964738" y="2392363"/>
          <p14:tracePt t="70240" x="9923463" y="2454275"/>
          <p14:tracePt t="70249" x="9913938" y="2484438"/>
          <p14:tracePt t="70256" x="9913938" y="2514600"/>
          <p14:tracePt t="70265" x="9902825" y="2525713"/>
          <p14:tracePt t="70273" x="9902825" y="2535238"/>
          <p14:tracePt t="70282" x="9902825" y="2546350"/>
          <p14:tracePt t="70289" x="9913938" y="2566988"/>
          <p14:tracePt t="70298" x="9944100" y="2576513"/>
          <p14:tracePt t="70308" x="9975850" y="2587625"/>
          <p14:tracePt t="70317" x="10006013" y="2587625"/>
          <p14:tracePt t="70324" x="10047288" y="2587625"/>
          <p14:tracePt t="70330" x="10098088" y="2587625"/>
          <p14:tracePt t="70340" x="10150475" y="2576513"/>
          <p14:tracePt t="70348" x="10190163" y="2566988"/>
          <p14:tracePt t="70356" x="10231438" y="2546350"/>
          <p14:tracePt t="70363" x="10252075" y="2525713"/>
          <p14:tracePt t="70373" x="10283825" y="2514600"/>
          <p14:tracePt t="70382" x="10304463" y="2493963"/>
          <p14:tracePt t="70389" x="10304463" y="2484438"/>
          <p14:tracePt t="70397" x="10313988" y="2474913"/>
          <p14:tracePt t="70409" x="10323513" y="2463800"/>
          <p14:tracePt t="70425" x="10323513" y="2454275"/>
          <p14:tracePt t="70450" x="10313988" y="2474913"/>
          <p14:tracePt t="71186" x="10313988" y="2484438"/>
          <p14:tracePt t="71192" x="10304463" y="2525713"/>
          <p14:tracePt t="71204" x="10293350" y="2576513"/>
          <p14:tracePt t="71212" x="10293350" y="2628900"/>
          <p14:tracePt t="71220" x="10283825" y="2668588"/>
          <p14:tracePt t="71229" x="10283825" y="2730500"/>
          <p14:tracePt t="71237" x="10272713" y="2782888"/>
          <p14:tracePt t="71245" x="10272713" y="2833688"/>
          <p14:tracePt t="71254" x="10272713" y="2874963"/>
          <p14:tracePt t="71262" x="10272713" y="2905125"/>
          <p14:tracePt t="71271" x="10272713" y="2925763"/>
          <p14:tracePt t="71272" x="10272713" y="2946400"/>
          <p14:tracePt t="71297" x="10283825" y="2957513"/>
          <p14:tracePt t="71305" x="10293350" y="2957513"/>
          <p14:tracePt t="71321" x="10304463" y="2957513"/>
          <p14:tracePt t="71329" x="10323513" y="2925763"/>
          <p14:tracePt t="71336" x="10355263" y="2895600"/>
          <p14:tracePt t="71344" x="10396538" y="2863850"/>
          <p14:tracePt t="71352" x="10426700" y="2833688"/>
          <p14:tracePt t="71360" x="10456863" y="2792413"/>
          <p14:tracePt t="71370" x="10488613" y="2762250"/>
          <p14:tracePt t="71376" x="10518775" y="2720975"/>
          <p14:tracePt t="71384" x="10539413" y="2700338"/>
          <p14:tracePt t="71391" x="10550525" y="2679700"/>
          <p14:tracePt t="71399" x="10560050" y="2668588"/>
          <p14:tracePt t="71407" x="10571163" y="2659063"/>
          <p14:tracePt t="71433" x="10571163" y="2649538"/>
          <p14:tracePt t="72820" x="10539413" y="2628900"/>
          <p14:tracePt t="72822" x="10498138" y="2608263"/>
          <p14:tracePt t="72830" x="10447338" y="2597150"/>
          <p14:tracePt t="72837" x="10406063" y="2576513"/>
          <p14:tracePt t="72843" x="10375900" y="2576513"/>
          <p14:tracePt t="72849" x="10364788" y="2576513"/>
          <p14:tracePt t="72857" x="10344150" y="2576513"/>
          <p14:tracePt t="72864" x="10323513" y="2576513"/>
          <p14:tracePt t="72881" x="10313988" y="2576513"/>
          <p14:tracePt t="72890" x="10304463" y="2587625"/>
          <p14:tracePt t="74388" x="10263188" y="2566988"/>
          <p14:tracePt t="74399" x="10210800" y="2525713"/>
          <p14:tracePt t="74401" x="10169525" y="2493963"/>
          <p14:tracePt t="74413" x="10109200" y="2454275"/>
          <p14:tracePt t="74423" x="10047288" y="2392363"/>
          <p14:tracePt t="74426" x="9975850" y="2320925"/>
          <p14:tracePt t="74436" x="9902825" y="2247900"/>
          <p14:tracePt t="74444" x="9831388" y="2155825"/>
          <p14:tracePt t="74452" x="9780588" y="2093913"/>
          <p14:tracePt t="74459" x="9739313" y="2043113"/>
          <p14:tracePt t="74467" x="9688513" y="1992313"/>
          <p14:tracePt t="74474" x="9667875" y="1971675"/>
          <p14:tracePt t="74481" x="9636125" y="1951038"/>
          <p14:tracePt t="74490" x="9615488" y="1930400"/>
          <p14:tracePt t="74499" x="9594850" y="1909763"/>
          <p14:tracePt t="74515" x="9585325" y="1909763"/>
          <p14:tracePt t="74523" x="9575800" y="1909763"/>
          <p14:tracePt t="74557" x="9564688" y="1909763"/>
          <p14:tracePt t="74585" x="9564688" y="1919288"/>
          <p14:tracePt t="74592" x="9564688" y="1939925"/>
          <p14:tracePt t="74600" x="9564688" y="1960563"/>
          <p14:tracePt t="74609" x="9575800" y="1971675"/>
          <p14:tracePt t="74620" x="9585325" y="1981200"/>
          <p14:tracePt t="74625" x="9594850" y="1992313"/>
          <p14:tracePt t="74632" x="9594850" y="2001838"/>
          <p14:tracePt t="74640" x="9605963" y="2012950"/>
          <p14:tracePt t="74648" x="9615488" y="2012950"/>
          <p14:tracePt t="74657" x="9626600" y="2022475"/>
          <p14:tracePt t="74674" x="9636125" y="2043113"/>
          <p14:tracePt t="74681" x="9647238" y="2052638"/>
          <p14:tracePt t="74689" x="9647238" y="2073275"/>
          <p14:tracePt t="74698" x="9656763" y="2105025"/>
          <p14:tracePt t="74706" x="9667875" y="2135188"/>
          <p14:tracePt t="74714" x="9667875" y="2176463"/>
          <p14:tracePt t="74722" x="9677400" y="2227263"/>
          <p14:tracePt t="74732" x="9688513" y="2279650"/>
          <p14:tracePt t="74739" x="9688513" y="2320925"/>
          <p14:tracePt t="74748" x="9688513" y="2351088"/>
          <p14:tracePt t="74755" x="9688513" y="2401888"/>
          <p14:tracePt t="74764" x="9688513" y="2433638"/>
          <p14:tracePt t="74772" x="9688513" y="2463800"/>
          <p14:tracePt t="74781" x="9688513" y="2514600"/>
          <p14:tracePt t="74788" x="9688513" y="2566988"/>
          <p14:tracePt t="74797" x="9688513" y="2608263"/>
          <p14:tracePt t="74807" x="9688513" y="2649538"/>
          <p14:tracePt t="74813" x="9688513" y="2689225"/>
          <p14:tracePt t="74822" x="9688513" y="2720975"/>
          <p14:tracePt t="74830" x="9698038" y="2730500"/>
          <p14:tracePt t="74838" x="9698038" y="2751138"/>
          <p14:tracePt t="74847" x="9709150" y="2762250"/>
          <p14:tracePt t="74865" x="9728200" y="2762250"/>
          <p14:tracePt t="74881" x="9739313" y="2762250"/>
          <p14:tracePt t="74890" x="9748838" y="2762250"/>
          <p14:tracePt t="75237" x="9748838" y="2741613"/>
          <p14:tracePt t="75251" x="9748838" y="2700338"/>
          <p14:tracePt t="75257" x="9728200" y="2668588"/>
          <p14:tracePt t="75265" x="9728200" y="2649538"/>
          <p14:tracePt t="75273" x="9709150" y="2617788"/>
          <p14:tracePt t="75282" x="9709150" y="2597150"/>
          <p14:tracePt t="75290" x="9698038" y="2576513"/>
          <p14:tracePt t="75297" x="9698038" y="2546350"/>
          <p14:tracePt t="75306" x="9688513" y="2525713"/>
          <p14:tracePt t="75314" x="9688513" y="2514600"/>
          <p14:tracePt t="75323" x="9688513" y="2493963"/>
          <p14:tracePt t="75338" x="9677400" y="2484438"/>
          <p14:tracePt t="75346" x="9667875" y="2474913"/>
          <p14:tracePt t="75363" x="9656763" y="2463800"/>
          <p14:tracePt t="75373" x="9647238" y="2454275"/>
          <p14:tracePt t="75381" x="9626600" y="2443163"/>
          <p14:tracePt t="75389" x="9615488" y="2433638"/>
          <p14:tracePt t="75399" x="9605963" y="2413000"/>
          <p14:tracePt t="75407" x="9594850" y="2413000"/>
          <p14:tracePt t="75409" x="9585325" y="2401888"/>
          <p14:tracePt t="75418" x="9575800" y="2392363"/>
          <p14:tracePt t="75425" x="9564688" y="2381250"/>
          <p14:tracePt t="75442" x="9555163" y="2381250"/>
          <p14:tracePt t="75451" x="9544050" y="2381250"/>
          <p14:tracePt t="75474" x="9544050" y="2371725"/>
          <p14:tracePt t="75489" x="9534525" y="2371725"/>
          <p14:tracePt t="75505" x="9534525" y="2360613"/>
          <p14:tracePt t="75522" x="9523413" y="2360613"/>
          <p14:tracePt t="75553" x="9513888" y="2360613"/>
          <p14:tracePt t="75618" x="9502775" y="2371725"/>
          <p14:tracePt t="75890" x="9482138" y="2320925"/>
          <p14:tracePt t="75901" x="9440863" y="2217738"/>
          <p14:tracePt t="75909" x="9369425" y="2114550"/>
          <p14:tracePt t="75915" x="9277350" y="1971675"/>
          <p14:tracePt t="75922" x="9185275" y="1847850"/>
          <p14:tracePt t="75929" x="9051925" y="1724025"/>
          <p14:tracePt t="75937" x="8939213" y="1581150"/>
          <p14:tracePt t="75946" x="8794750" y="1355725"/>
          <p14:tracePt t="75955" x="8640763" y="1057275"/>
          <p14:tracePt t="75964" x="8477250" y="708025"/>
          <p14:tracePt t="75972" x="8281988" y="317500"/>
          <p14:tracePt t="77095" x="8610600" y="1108075"/>
          <p14:tracePt t="77103" x="8826500" y="1652588"/>
          <p14:tracePt t="77111" x="9031288" y="2105025"/>
          <p14:tracePt t="77120" x="9194800" y="2454275"/>
          <p14:tracePt t="77128" x="9328150" y="2741613"/>
          <p14:tracePt t="77136" x="9431338" y="2905125"/>
          <p14:tracePt t="77144" x="9513888" y="3070225"/>
          <p14:tracePt t="77153" x="9585325" y="3171825"/>
          <p14:tracePt t="77160" x="9647238" y="3265488"/>
          <p14:tracePt t="77169" x="9698038" y="3325813"/>
          <p14:tracePt t="77177" x="9728200" y="3357563"/>
          <p14:tracePt t="77185" x="9739313" y="3378200"/>
          <p14:tracePt t="77194" x="9759950" y="3387725"/>
          <p14:tracePt t="77202" x="9769475" y="3408363"/>
          <p14:tracePt t="77210" x="9780588" y="3408363"/>
          <p14:tracePt t="77223" x="9790113" y="3429000"/>
          <p14:tracePt t="77233" x="9810750" y="3438525"/>
          <p14:tracePt t="77248" x="9810750" y="3449638"/>
          <p14:tracePt t="77257" x="9821863" y="3449638"/>
          <p14:tracePt t="77288" x="9810750" y="3449638"/>
          <p14:tracePt t="77296" x="9801225" y="3429000"/>
          <p14:tracePt t="77319" x="9769475" y="3295650"/>
          <p14:tracePt t="77330" x="9759950" y="3233738"/>
          <p14:tracePt t="77336" x="9728200" y="3141663"/>
          <p14:tracePt t="77346" x="9698038" y="3070225"/>
          <p14:tracePt t="77353" x="9667875" y="2987675"/>
          <p14:tracePt t="77361" x="9636125" y="2895600"/>
          <p14:tracePt t="77370" x="9605963" y="2813050"/>
          <p14:tracePt t="77379" x="9585325" y="2751138"/>
          <p14:tracePt t="77387" x="9555163" y="2709863"/>
          <p14:tracePt t="77395" x="9544050" y="2700338"/>
          <p14:tracePt t="77403" x="9523413" y="2668588"/>
          <p14:tracePt t="77411" x="9513888" y="2649538"/>
          <p14:tracePt t="77419" x="9502775" y="2649538"/>
          <p14:tracePt t="77428" x="9482138" y="2649538"/>
          <p14:tracePt t="77436" x="9472613" y="2659063"/>
          <p14:tracePt t="77445" x="9451975" y="2700338"/>
          <p14:tracePt t="77455" x="9431338" y="2751138"/>
          <p14:tracePt t="77456" x="9401175" y="2822575"/>
          <p14:tracePt t="77465" x="9380538" y="2916238"/>
          <p14:tracePt t="77472" x="9369425" y="3038475"/>
          <p14:tracePt t="77480" x="9348788" y="3203575"/>
          <p14:tracePt t="77490" x="9348788" y="3357563"/>
          <p14:tracePt t="77498" x="9348788" y="3500438"/>
          <p14:tracePt t="77505" x="9369425" y="3633788"/>
          <p14:tracePt t="77514" x="9380538" y="3746500"/>
          <p14:tracePt t="77522" x="9410700" y="3900488"/>
          <p14:tracePt t="77531" x="9431338" y="4014788"/>
          <p14:tracePt t="77541" x="9472613" y="4157663"/>
          <p14:tracePt t="77546" x="9513888" y="4240213"/>
          <p14:tracePt t="77553" x="9555163" y="4332288"/>
          <p14:tracePt t="77562" x="9594850" y="4383088"/>
          <p14:tracePt t="77570" x="9656763" y="4435475"/>
          <p14:tracePt t="77579" x="9698038" y="4465638"/>
          <p14:tracePt t="77589" x="9728200" y="4497388"/>
          <p14:tracePt t="77597" x="9769475" y="4506913"/>
          <p14:tracePt t="77605" x="9790113" y="4518025"/>
          <p14:tracePt t="77614" x="9810750" y="4518025"/>
          <p14:tracePt t="77627" x="9831388" y="4497388"/>
          <p14:tracePt t="77683" x="9831388" y="4445000"/>
          <p14:tracePt t="77955" x="9852025" y="4445000"/>
          <p14:tracePt t="77958" x="9902825" y="4445000"/>
          <p14:tracePt t="77967" x="9944100" y="4445000"/>
          <p14:tracePt t="77969" x="9964738" y="4445000"/>
          <p14:tracePt t="77976" x="9996488" y="4445000"/>
          <p14:tracePt t="77984" x="10006013" y="4445000"/>
          <p14:tracePt t="77992" x="10026650" y="4445000"/>
          <p14:tracePt t="78000" x="10047288" y="4435475"/>
          <p14:tracePt t="78007" x="10056813" y="4424363"/>
          <p14:tracePt t="78024" x="10067925" y="4424363"/>
          <p14:tracePt t="78033" x="10077450" y="4414838"/>
          <p14:tracePt t="78057" x="10067925" y="4383088"/>
          <p14:tracePt t="78067" x="10047288" y="4364038"/>
          <p14:tracePt t="78077" x="10015538" y="4322763"/>
          <p14:tracePt t="78083" x="9975850" y="4291013"/>
          <p14:tracePt t="78090" x="9913938" y="4249738"/>
          <p14:tracePt t="78097" x="9842500" y="4189413"/>
          <p14:tracePt t="78104" x="9790113" y="4157663"/>
          <p14:tracePt t="78113" x="9739313" y="4127500"/>
          <p14:tracePt t="78121" x="9688513" y="4086225"/>
          <p14:tracePt t="78129" x="9626600" y="4065588"/>
          <p14:tracePt t="78138" x="9594850" y="4054475"/>
          <p14:tracePt t="78147" x="9534525" y="4044950"/>
          <p14:tracePt t="78155" x="9502775" y="4044950"/>
          <p14:tracePt t="78163" x="9461500" y="4044950"/>
          <p14:tracePt t="78171" x="9421813" y="4054475"/>
          <p14:tracePt t="78179" x="9401175" y="4054475"/>
          <p14:tracePt t="78188" x="9380538" y="4075113"/>
          <p14:tracePt t="78196" x="9359900" y="4086225"/>
          <p14:tracePt t="78204" x="9339263" y="4086225"/>
          <p14:tracePt t="78213" x="9318625" y="4106863"/>
          <p14:tracePt t="78221" x="9318625" y="4116388"/>
          <p14:tracePt t="78230" x="9307513" y="4127500"/>
          <p14:tracePt t="78233" x="9307513" y="4148138"/>
          <p14:tracePt t="78241" x="9307513" y="4157663"/>
          <p14:tracePt t="78249" x="9318625" y="4178300"/>
          <p14:tracePt t="78257" x="9339263" y="4198938"/>
          <p14:tracePt t="78265" x="9380538" y="4219575"/>
          <p14:tracePt t="78272" x="9390063" y="4229100"/>
          <p14:tracePt t="78280" x="9431338" y="4240213"/>
          <p14:tracePt t="78288" x="9472613" y="4260850"/>
          <p14:tracePt t="78296" x="9502775" y="4270375"/>
          <p14:tracePt t="78304" x="9544050" y="4270375"/>
          <p14:tracePt t="78312" x="9585325" y="4270375"/>
          <p14:tracePt t="78321" x="9626600" y="4270375"/>
          <p14:tracePt t="78330" x="9656763" y="4260850"/>
          <p14:tracePt t="78339" x="9698038" y="4249738"/>
          <p14:tracePt t="78348" x="9728200" y="4240213"/>
          <p14:tracePt t="78355" x="9739313" y="4219575"/>
          <p14:tracePt t="78363" x="9759950" y="4198938"/>
          <p14:tracePt t="78372" x="9769475" y="4189413"/>
          <p14:tracePt t="78381" x="9780588" y="4178300"/>
          <p14:tracePt t="78390" x="9780588" y="4168775"/>
          <p14:tracePt t="78406" x="9759950" y="4137025"/>
          <p14:tracePt t="78413" x="9739313" y="4116388"/>
          <p14:tracePt t="78422" x="9698038" y="4075113"/>
          <p14:tracePt t="78429" x="9626600" y="4054475"/>
          <p14:tracePt t="78442" x="9451975" y="3962400"/>
          <p14:tracePt t="78451" x="9348788" y="3941763"/>
          <p14:tracePt t="78457" x="9215438" y="3932238"/>
          <p14:tracePt t="78464" x="9102725" y="3932238"/>
          <p14:tracePt t="78472" x="9010650" y="3932238"/>
          <p14:tracePt t="78480" x="8918575" y="3932238"/>
          <p14:tracePt t="78489" x="8847138" y="3952875"/>
          <p14:tracePt t="78497" x="8794750" y="3973513"/>
          <p14:tracePt t="78504" x="8753475" y="4003675"/>
          <p14:tracePt t="78514" x="8723313" y="4054475"/>
          <p14:tracePt t="78521" x="8702675" y="4095750"/>
          <p14:tracePt t="78530" x="8682038" y="4148138"/>
          <p14:tracePt t="78538" x="8661400" y="4198938"/>
          <p14:tracePt t="78546" x="8661400" y="4270375"/>
          <p14:tracePt t="78554" x="8682038" y="4322763"/>
          <p14:tracePt t="78563" x="8702675" y="4394200"/>
          <p14:tracePt t="78571" x="8732838" y="4435475"/>
          <p14:tracePt t="78579" x="8764588" y="4465638"/>
          <p14:tracePt t="78587" x="8826500" y="4518025"/>
          <p14:tracePt t="78596" x="8897938" y="4537075"/>
          <p14:tracePt t="78603" x="8980488" y="4557713"/>
          <p14:tracePt t="78614" x="9061450" y="4578350"/>
          <p14:tracePt t="78621" x="9164638" y="4578350"/>
          <p14:tracePt t="78631" x="9226550" y="4578350"/>
          <p14:tracePt t="78637" x="9297988" y="4568825"/>
          <p14:tracePt t="78646" x="9369425" y="4557713"/>
          <p14:tracePt t="78653" x="9401175" y="4557713"/>
          <p14:tracePt t="78662" x="9440863" y="4537075"/>
          <p14:tracePt t="78665" x="9482138" y="4518025"/>
          <p14:tracePt t="78673" x="9513888" y="4506913"/>
          <p14:tracePt t="78681" x="9534525" y="4486275"/>
          <p14:tracePt t="78689" x="9544050" y="4465638"/>
          <p14:tracePt t="78698" x="9575800" y="4445000"/>
          <p14:tracePt t="78705" x="9575800" y="4424363"/>
          <p14:tracePt t="78714" x="9585325" y="4394200"/>
          <p14:tracePt t="78721" x="9585325" y="4373563"/>
          <p14:tracePt t="78731" x="9585325" y="4332288"/>
          <p14:tracePt t="78741" x="9564688" y="4302125"/>
          <p14:tracePt t="78746" x="9544050" y="4260850"/>
          <p14:tracePt t="78754" x="9513888" y="4219575"/>
          <p14:tracePt t="78763" x="9482138" y="4189413"/>
          <p14:tracePt t="78771" x="9461500" y="4168775"/>
          <p14:tracePt t="78780" x="9431338" y="4157663"/>
          <p14:tracePt t="78788" x="9401175" y="4148138"/>
          <p14:tracePt t="78795" x="9401175" y="4137025"/>
          <p14:tracePt t="78804" x="9380538" y="4137025"/>
          <p14:tracePt t="78813" x="9369425" y="4137025"/>
          <p14:tracePt t="78821" x="9359900" y="4148138"/>
          <p14:tracePt t="78830" x="9348788" y="4157663"/>
          <p14:tracePt t="78837" x="9339263" y="4189413"/>
          <p14:tracePt t="78845" x="9339263" y="4229100"/>
          <p14:tracePt t="78854" x="9339263" y="4260850"/>
          <p14:tracePt t="78857" x="9339263" y="4291013"/>
          <p14:tracePt t="78865" x="9348788" y="4343400"/>
          <p14:tracePt t="78874" x="9369425" y="4383088"/>
          <p14:tracePt t="78881" x="9390063" y="4403725"/>
          <p14:tracePt t="78890" x="9410700" y="4435475"/>
          <p14:tracePt t="78897" x="9431338" y="4456113"/>
          <p14:tracePt t="78906" x="9461500" y="4465638"/>
          <p14:tracePt t="78913" x="9493250" y="4486275"/>
          <p14:tracePt t="78922" x="9513888" y="4486275"/>
          <p14:tracePt t="78930" x="9544050" y="4486275"/>
          <p14:tracePt t="78938" x="9585325" y="4486275"/>
          <p14:tracePt t="78946" x="9594850" y="4486275"/>
          <p14:tracePt t="78954" x="9615488" y="4486275"/>
          <p14:tracePt t="78964" x="9626600" y="4486275"/>
          <p14:tracePt t="78972" x="9636125" y="4486275"/>
          <p14:tracePt t="78980" x="9647238" y="4486275"/>
          <p14:tracePt t="79000" x="9656763" y="4486275"/>
          <p14:tracePt t="79033" x="9636125" y="4476750"/>
          <p14:tracePt t="79420" x="9739313" y="4476750"/>
          <p14:tracePt t="79428" x="9872663" y="4476750"/>
          <p14:tracePt t="79434" x="10006013" y="4456113"/>
          <p14:tracePt t="79441" x="10118725" y="4424363"/>
          <p14:tracePt t="79449" x="10242550" y="4394200"/>
          <p14:tracePt t="79456" x="10334625" y="4332288"/>
          <p14:tracePt t="79465" x="10437813" y="4270375"/>
          <p14:tracePt t="79472" x="10529888" y="4178300"/>
          <p14:tracePt t="79480" x="10591800" y="4086225"/>
          <p14:tracePt t="79488" x="10642600" y="3994150"/>
          <p14:tracePt t="79497" x="10672763" y="3921125"/>
          <p14:tracePt t="79504" x="10683875" y="3849688"/>
          <p14:tracePt t="79514" x="10672763" y="3798888"/>
          <p14:tracePt t="79520" x="10642600" y="3746500"/>
          <p14:tracePt t="79529" x="10610850" y="3686175"/>
          <p14:tracePt t="79537" x="10550525" y="3633788"/>
          <p14:tracePt t="79546" x="10509250" y="3592513"/>
          <p14:tracePt t="79554" x="10467975" y="3562350"/>
          <p14:tracePt t="79562" x="10406063" y="3541713"/>
          <p14:tracePt t="79570" x="10355263" y="3541713"/>
          <p14:tracePt t="79578" x="10304463" y="3541713"/>
          <p14:tracePt t="79586" x="10252075" y="3541713"/>
          <p14:tracePt t="79597" x="10180638" y="3562350"/>
          <p14:tracePt t="79604" x="10139363" y="3582988"/>
          <p14:tracePt t="79612" x="10067925" y="3624263"/>
          <p14:tracePt t="79621" x="10026650" y="3644900"/>
          <p14:tracePt t="79629" x="9985375" y="3675063"/>
          <p14:tracePt t="79637" x="9955213" y="3695700"/>
          <p14:tracePt t="79645" x="9944100" y="3706813"/>
          <p14:tracePt t="79653" x="9923463" y="3716338"/>
          <p14:tracePt t="79661" x="9923463" y="3727450"/>
          <p14:tracePt t="79669" x="9913938" y="3727450"/>
          <p14:tracePt t="79688" x="9913938" y="3736975"/>
          <p14:tracePt t="79706" x="9913938" y="3746500"/>
          <p14:tracePt t="79713" x="9923463" y="3746500"/>
          <p14:tracePt t="79729" x="9934575" y="3757613"/>
          <p14:tracePt t="79737" x="9955213" y="3767138"/>
          <p14:tracePt t="79748" x="9964738" y="3778250"/>
          <p14:tracePt t="79754" x="9975850" y="3778250"/>
          <p14:tracePt t="79763" x="9985375" y="3787775"/>
          <p14:tracePt t="79770" x="9996488" y="3798888"/>
          <p14:tracePt t="79779" x="10006013" y="3808413"/>
          <p14:tracePt t="79786" x="10015538" y="3819525"/>
          <p14:tracePt t="79796" x="10036175" y="3829050"/>
          <p14:tracePt t="79804" x="10047288" y="3840163"/>
          <p14:tracePt t="79812" x="10056813" y="3849688"/>
          <p14:tracePt t="79820" x="10077450" y="3860800"/>
          <p14:tracePt t="79829" x="10088563" y="3881438"/>
          <p14:tracePt t="79841" x="10098088" y="3890963"/>
          <p14:tracePt t="79849" x="10109200" y="3900488"/>
          <p14:tracePt t="79995" x="10098088" y="3900488"/>
          <p14:tracePt t="80163" x="10098088" y="3911600"/>
          <p14:tracePt t="80173" x="10098088" y="3921125"/>
          <p14:tracePt t="80307" x="10109200" y="3921125"/>
          <p14:tracePt t="80322" x="10109200" y="3932238"/>
          <p14:tracePt t="80330" x="10118725" y="3932238"/>
          <p14:tracePt t="80336" x="10129838" y="3932238"/>
          <p14:tracePt t="80412" x="10129838" y="3941763"/>
          <p14:tracePt t="80972" x="10129838" y="3952875"/>
          <p14:tracePt t="80982" x="10129838" y="3962400"/>
          <p14:tracePt t="80988" x="10129838" y="3973513"/>
          <p14:tracePt t="80997" x="10139363" y="3994150"/>
          <p14:tracePt t="81008" x="10139363" y="4003675"/>
          <p14:tracePt t="81024" x="10139363" y="4024313"/>
          <p14:tracePt t="81040" x="10139363" y="4035425"/>
          <p14:tracePt t="81056" x="10118725" y="4035425"/>
          <p14:tracePt t="81071" x="10109200" y="4044950"/>
          <p14:tracePt t="81081" x="10098088" y="4044950"/>
          <p14:tracePt t="81091" x="10088563" y="4044950"/>
          <p14:tracePt t="81096" x="10067925" y="4044950"/>
          <p14:tracePt t="81104" x="10047288" y="4044950"/>
          <p14:tracePt t="81120" x="10026650" y="4044950"/>
          <p14:tracePt t="81136" x="10015538" y="4044950"/>
          <p14:tracePt t="81162" x="10006013" y="4044950"/>
          <p14:tracePt t="81194" x="10006013" y="4054475"/>
          <p14:tracePt t="81202" x="10006013" y="4065588"/>
          <p14:tracePt t="81209" x="10006013" y="4075113"/>
          <p14:tracePt t="81218" x="10006013" y="4106863"/>
          <p14:tracePt t="81226" x="10015538" y="4137025"/>
          <p14:tracePt t="81233" x="10015538" y="4189413"/>
          <p14:tracePt t="81241" x="10015538" y="4260850"/>
          <p14:tracePt t="81249" x="10015538" y="4311650"/>
          <p14:tracePt t="81256" x="10015538" y="4394200"/>
          <p14:tracePt t="81264" x="10006013" y="4435475"/>
          <p14:tracePt t="81272" x="9996488" y="4486275"/>
          <p14:tracePt t="81280" x="9964738" y="4548188"/>
          <p14:tracePt t="81289" x="9955213" y="4578350"/>
          <p14:tracePt t="81296" x="9913938" y="4640263"/>
          <p14:tracePt t="81305" x="9893300" y="4672013"/>
          <p14:tracePt t="81314" x="9872663" y="4691063"/>
          <p14:tracePt t="81322" x="9852025" y="4722813"/>
          <p14:tracePt t="81329" x="9821863" y="4752975"/>
          <p14:tracePt t="81338" x="9801225" y="4773613"/>
          <p14:tracePt t="81346" x="9780588" y="4784725"/>
          <p14:tracePt t="81355" x="9759950" y="4805363"/>
          <p14:tracePt t="81362" x="9748838" y="4814888"/>
          <p14:tracePt t="81377" x="9739313" y="4814888"/>
          <p14:tracePt t="81386" x="9728200" y="4814888"/>
          <p14:tracePt t="81394" x="9728200" y="4826000"/>
          <p14:tracePt t="81425" x="9728200" y="4835525"/>
          <p14:tracePt t="81435" x="9718675" y="4835525"/>
          <p14:tracePt t="81449" x="9698038" y="4845050"/>
          <p14:tracePt t="82345" x="9555163" y="5102225"/>
          <p14:tracePt t="82359" x="9440863" y="5297488"/>
          <p14:tracePt t="82361" x="9328150" y="5492750"/>
          <p14:tracePt t="82369" x="9205913" y="5749925"/>
          <p14:tracePt t="82377" x="9051925" y="6016625"/>
          <p14:tracePt t="82385" x="8918575" y="6211888"/>
          <p14:tracePt t="82392" x="8805863" y="6334125"/>
          <p14:tracePt t="82400" x="8723313" y="6457950"/>
          <p14:tracePt t="82408" x="8651875" y="6550025"/>
          <p14:tracePt t="82416" x="8569325" y="6642100"/>
          <p14:tracePt t="82424" x="8507413" y="6704013"/>
          <p14:tracePt t="82433" x="8466138" y="6765925"/>
          <p14:tracePt t="82440" x="8415338" y="6807200"/>
          <p14:tracePt t="82447" x="8405813" y="6827838"/>
          <p14:tracePt t="82457" x="8385175" y="6837363"/>
          <p14:tracePt t="82464" x="8374063" y="6848475"/>
          <p14:tracePt t="82562" x="8374063" y="6837363"/>
          <p14:tracePt t="82571" x="8394700" y="6816725"/>
          <p14:tracePt t="82579" x="8415338" y="6786563"/>
          <p14:tracePt t="82587" x="8435975" y="6765925"/>
          <p14:tracePt t="82595" x="8456613" y="6734175"/>
          <p14:tracePt t="82604" x="8477250" y="6704013"/>
          <p14:tracePt t="82612" x="8507413" y="6673850"/>
          <p14:tracePt t="82621" x="8548688" y="6642100"/>
          <p14:tracePt t="82630" x="8599488" y="6580188"/>
          <p14:tracePt t="82637" x="8640763" y="6540500"/>
          <p14:tracePt t="82645" x="8682038" y="6478588"/>
          <p14:tracePt t="82653" x="8732838" y="6426200"/>
          <p14:tracePt t="82661" x="8794750" y="6375400"/>
          <p14:tracePt t="82669" x="8836025" y="6313488"/>
          <p14:tracePt t="82677" x="8877300" y="6262688"/>
          <p14:tracePt t="82687" x="8907463" y="6211888"/>
          <p14:tracePt t="82688" x="8939213" y="6170613"/>
          <p14:tracePt t="82697" x="8969375" y="6149975"/>
          <p14:tracePt t="82706" x="8999538" y="6118225"/>
          <p14:tracePt t="82719" x="9020175" y="6088063"/>
          <p14:tracePt t="82729" x="9051925" y="6057900"/>
          <p14:tracePt t="82734" x="9072563" y="6037263"/>
          <p14:tracePt t="82743" x="9102725" y="6005513"/>
          <p14:tracePt t="82752" x="9144000" y="5954713"/>
          <p14:tracePt t="82757" x="9194800" y="5913438"/>
          <p14:tracePt t="82769" x="9288463" y="5789613"/>
          <p14:tracePt t="82782" x="9328150" y="5738813"/>
          <p14:tracePt t="82791" x="9359900" y="5688013"/>
          <p14:tracePt t="82799" x="9401175" y="5646738"/>
          <p14:tracePt t="82802" x="9431338" y="5605463"/>
          <p14:tracePt t="82814" x="9440863" y="5584825"/>
          <p14:tracePt t="82817" x="9461500" y="5564188"/>
          <p14:tracePt t="82829" x="9482138" y="5543550"/>
          <p14:tracePt t="82833" x="9493250" y="5522913"/>
          <p14:tracePt t="82845" x="9502775" y="5513388"/>
          <p14:tracePt t="82857" x="9502775" y="5502275"/>
          <p14:tracePt t="82868" x="9513888" y="5502275"/>
          <p14:tracePt t="82882" x="9513888" y="5492750"/>
          <p14:tracePt t="83015" x="9523413" y="5492750"/>
          <p14:tracePt t="83144" x="9534525" y="5481638"/>
          <p14:tracePt t="83147" x="9534525" y="5472113"/>
          <p14:tracePt t="83159" x="9555163" y="5472113"/>
          <p14:tracePt t="83162" x="9555163" y="5461000"/>
          <p14:tracePt t="83170" x="9575800" y="5451475"/>
          <p14:tracePt t="83181" x="9575800" y="5441950"/>
          <p14:tracePt t="83191" x="9585325" y="5430838"/>
          <p14:tracePt t="83196" x="9585325" y="5421313"/>
          <p14:tracePt t="83207" x="9594850" y="5421313"/>
          <p14:tracePt t="83210" x="9605963" y="5410200"/>
          <p14:tracePt t="83220" x="9605963" y="5400675"/>
          <p14:tracePt t="83224" x="9605963" y="5389563"/>
          <p14:tracePt t="83249" x="9605963" y="5380038"/>
          <p14:tracePt t="83274" x="9626600" y="5368925"/>
          <p14:tracePt t="83284" x="9636125" y="5359400"/>
          <p14:tracePt t="83294" x="9647238" y="5338763"/>
          <p14:tracePt t="83300" x="9647238" y="5327650"/>
          <p14:tracePt t="83307" x="9656763" y="5318125"/>
          <p14:tracePt t="83315" x="9667875" y="5307013"/>
          <p14:tracePt t="83322" x="9667875" y="5297488"/>
          <p14:tracePt t="83330" x="9688513" y="5276850"/>
          <p14:tracePt t="83339" x="9698038" y="5267325"/>
          <p14:tracePt t="83353" x="9698038" y="5256213"/>
          <p14:tracePt t="83361" x="9709150" y="5246688"/>
          <p14:tracePt t="83402" x="9709150" y="5235575"/>
          <p14:tracePt t="83523" x="9718675" y="5235575"/>
          <p14:tracePt t="83637" x="9748838" y="5235575"/>
          <p14:tracePt t="83644" x="9759950" y="5226050"/>
          <p14:tracePt t="83652" x="9759950" y="5214938"/>
          <p14:tracePt t="83659" x="9780588" y="5205413"/>
          <p14:tracePt t="83666" x="9801225" y="5184775"/>
          <p14:tracePt t="83675" x="9821863" y="5164138"/>
          <p14:tracePt t="83682" x="9842500" y="5143500"/>
          <p14:tracePt t="83691" x="9863138" y="5122863"/>
          <p14:tracePt t="83699" x="9882188" y="5092700"/>
          <p14:tracePt t="83707" x="9893300" y="5081588"/>
          <p14:tracePt t="83713" x="9902825" y="5072063"/>
          <p14:tracePt t="83722" x="9923463" y="5060950"/>
          <p14:tracePt t="83730" x="9923463" y="5051425"/>
          <p14:tracePt t="83739" x="9934575" y="5051425"/>
          <p14:tracePt t="83762" x="9944100" y="5040313"/>
          <p14:tracePt t="83873" x="9955213" y="5040313"/>
          <p14:tracePt t="85162" x="9975850" y="4959350"/>
          <p14:tracePt t="85171" x="10015538" y="4845050"/>
          <p14:tracePt t="85178" x="10047288" y="4752975"/>
          <p14:tracePt t="85189" x="10077450" y="4651375"/>
          <p14:tracePt t="85194" x="10088563" y="4568825"/>
          <p14:tracePt t="85203" x="10129838" y="4476750"/>
          <p14:tracePt t="85211" x="10150475" y="4394200"/>
          <p14:tracePt t="85219" x="10180638" y="4311650"/>
          <p14:tracePt t="85228" x="10201275" y="4219575"/>
          <p14:tracePt t="85236" x="10210800" y="4168775"/>
          <p14:tracePt t="85244" x="10221913" y="4116388"/>
          <p14:tracePt t="85252" x="10252075" y="4086225"/>
          <p14:tracePt t="85261" x="10263188" y="4054475"/>
          <p14:tracePt t="85278" x="10283825" y="4035425"/>
          <p14:tracePt t="85285" x="10283825" y="4014788"/>
          <p14:tracePt t="85295" x="10304463" y="4014788"/>
          <p14:tracePt t="85305" x="10313988" y="4003675"/>
          <p14:tracePt t="85311" x="10323513" y="3994150"/>
          <p14:tracePt t="85320" x="10334625" y="3973513"/>
          <p14:tracePt t="85328" x="10364788" y="3952875"/>
          <p14:tracePt t="85336" x="10385425" y="3921125"/>
          <p14:tracePt t="85344" x="10406063" y="3881438"/>
          <p14:tracePt t="85352" x="10456863" y="3819525"/>
          <p14:tracePt t="85360" x="10488613" y="3778250"/>
          <p14:tracePt t="85369" x="10518775" y="3736975"/>
          <p14:tracePt t="85377" x="10550525" y="3727450"/>
          <p14:tracePt t="85388" x="10560050" y="3716338"/>
          <p14:tracePt t="85394" x="10580688" y="3716338"/>
          <p14:tracePt t="85404" x="10591800" y="3716338"/>
          <p14:tracePt t="85413" x="10601325" y="3727450"/>
          <p14:tracePt t="85420" x="10610850" y="3736975"/>
          <p14:tracePt t="85428" x="10610850" y="3778250"/>
          <p14:tracePt t="85437" x="10610850" y="3798888"/>
          <p14:tracePt t="85444" x="10610850" y="3849688"/>
          <p14:tracePt t="85453" x="10610850" y="3890963"/>
          <p14:tracePt t="85461" x="10601325" y="3973513"/>
          <p14:tracePt t="85470" x="10591800" y="4065588"/>
          <p14:tracePt t="85479" x="10560050" y="4148138"/>
          <p14:tracePt t="85480" x="10539413" y="4260850"/>
          <p14:tracePt t="85488" x="10509250" y="4352925"/>
          <p14:tracePt t="85496" x="10488613" y="4424363"/>
          <p14:tracePt t="85503" x="10467975" y="4476750"/>
          <p14:tracePt t="85512" x="10447338" y="4537075"/>
          <p14:tracePt t="85520" x="10437813" y="4598988"/>
          <p14:tracePt t="85529" x="10396538" y="4660900"/>
          <p14:tracePt t="85537" x="10385425" y="4711700"/>
          <p14:tracePt t="85545" x="10364788" y="4805363"/>
          <p14:tracePt t="85555" x="10334625" y="4886325"/>
          <p14:tracePt t="85561" x="10313988" y="4968875"/>
          <p14:tracePt t="85570" x="10293350" y="5040313"/>
          <p14:tracePt t="85579" x="10272713" y="5081588"/>
          <p14:tracePt t="85586" x="10263188" y="5143500"/>
          <p14:tracePt t="85594" x="10252075" y="5153025"/>
          <p14:tracePt t="85603" x="10242550" y="5184775"/>
          <p14:tracePt t="85612" x="10231438" y="5194300"/>
          <p14:tracePt t="85626" x="10221913" y="5214938"/>
          <p14:tracePt t="85636" x="10221913" y="5226050"/>
          <p14:tracePt t="88949" x="10252075" y="5173663"/>
          <p14:tracePt t="88964" x="10385425" y="4948238"/>
          <p14:tracePt t="88972" x="10437813" y="4805363"/>
          <p14:tracePt t="88980" x="10498138" y="4672013"/>
          <p14:tracePt t="88986" x="10539413" y="4518025"/>
          <p14:tracePt t="88996" x="10539413" y="4403725"/>
          <p14:tracePt t="89003" x="10539413" y="4302125"/>
          <p14:tracePt t="89013" x="10509250" y="4240213"/>
          <p14:tracePt t="89020" x="10477500" y="4189413"/>
          <p14:tracePt t="89029" x="10447338" y="4148138"/>
          <p14:tracePt t="89039" x="10396538" y="4137025"/>
          <p14:tracePt t="89041" x="10334625" y="4116388"/>
          <p14:tracePt t="89049" x="10283825" y="4127500"/>
          <p14:tracePt t="89057" x="10201275" y="4157663"/>
          <p14:tracePt t="89065" x="10088563" y="4208463"/>
          <p14:tracePt t="89073" x="9985375" y="4291013"/>
          <p14:tracePt t="89080" x="9863138" y="4383088"/>
          <p14:tracePt t="89089" x="9769475" y="4476750"/>
          <p14:tracePt t="89097" x="9677400" y="4568825"/>
          <p14:tracePt t="89106" x="9615488" y="4630738"/>
          <p14:tracePt t="89113" x="9564688" y="4691063"/>
          <p14:tracePt t="89122" x="9523413" y="4732338"/>
          <p14:tracePt t="89129" x="9493250" y="4773613"/>
          <p14:tracePt t="89139" x="9482138" y="4805363"/>
          <p14:tracePt t="89147" x="9482138" y="4835525"/>
          <p14:tracePt t="89155" x="9493250" y="4865688"/>
          <p14:tracePt t="89162" x="9523413" y="4886325"/>
          <p14:tracePt t="89172" x="9575800" y="4906963"/>
          <p14:tracePt t="89179" x="9667875" y="4906963"/>
          <p14:tracePt t="89187" x="9821863" y="4886325"/>
          <p14:tracePt t="89195" x="9964738" y="4845050"/>
          <p14:tracePt t="89203" x="10118725" y="4773613"/>
          <p14:tracePt t="89212" x="10263188" y="4711700"/>
          <p14:tracePt t="89221" x="10396538" y="4598988"/>
          <p14:tracePt t="89230" x="10498138" y="4476750"/>
          <p14:tracePt t="89233" x="10580688" y="4364038"/>
          <p14:tracePt t="89241" x="10610850" y="4281488"/>
          <p14:tracePt t="89250" x="10610850" y="4208463"/>
          <p14:tracePt t="89257" x="10591800" y="4157663"/>
          <p14:tracePt t="89266" x="10539413" y="4095750"/>
          <p14:tracePt t="89272" x="10467975" y="4044950"/>
          <p14:tracePt t="89281" x="10396538" y="4003675"/>
          <p14:tracePt t="89289" x="10304463" y="3973513"/>
          <p14:tracePt t="89297" x="10169525" y="3941763"/>
          <p14:tracePt t="89304" x="10056813" y="3941763"/>
          <p14:tracePt t="89314" x="9944100" y="3941763"/>
          <p14:tracePt t="89321" x="9863138" y="3941763"/>
          <p14:tracePt t="89330" x="9769475" y="3973513"/>
          <p14:tracePt t="89338" x="9688513" y="4035425"/>
          <p14:tracePt t="89346" x="9626600" y="4095750"/>
          <p14:tracePt t="89355" x="9575800" y="4198938"/>
          <p14:tracePt t="89363" x="9513888" y="4302125"/>
          <p14:tracePt t="89370" x="9493250" y="4424363"/>
          <p14:tracePt t="89378" x="9493250" y="4518025"/>
          <p14:tracePt t="89388" x="9493250" y="4619625"/>
          <p14:tracePt t="89395" x="9502775" y="4672013"/>
          <p14:tracePt t="89405" x="9544050" y="4732338"/>
          <p14:tracePt t="89416" x="9575800" y="4773613"/>
          <p14:tracePt t="89424" x="9594850" y="4794250"/>
          <p14:tracePt t="89427" x="9647238" y="4794250"/>
          <p14:tracePt t="89434" x="9718675" y="4794250"/>
          <p14:tracePt t="89441" x="9821863" y="4764088"/>
          <p14:tracePt t="89448" x="9923463" y="4711700"/>
          <p14:tracePt t="89457" x="10026650" y="4651375"/>
          <p14:tracePt t="89464" x="10139363" y="4568825"/>
          <p14:tracePt t="89472" x="10231438" y="4476750"/>
          <p14:tracePt t="89480" x="10283825" y="4383088"/>
          <p14:tracePt t="89490" x="10323513" y="4332288"/>
          <p14:tracePt t="89496" x="10364788" y="4270375"/>
          <p14:tracePt t="89504" x="10375900" y="4240213"/>
          <p14:tracePt t="89513" x="10385425" y="4219575"/>
          <p14:tracePt t="89520" x="10385425" y="4189413"/>
          <p14:tracePt t="89530" x="10375900" y="4168775"/>
          <p14:tracePt t="89538" x="10334625" y="4148138"/>
          <p14:tracePt t="89547" x="10263188" y="4137025"/>
          <p14:tracePt t="89555" x="10150475" y="4127500"/>
          <p14:tracePt t="89562" x="10015538" y="4127500"/>
          <p14:tracePt t="89572" x="9872663" y="4127500"/>
          <p14:tracePt t="89578" x="9739313" y="4127500"/>
          <p14:tracePt t="89586" x="9594850" y="4148138"/>
          <p14:tracePt t="89595" x="9451975" y="4198938"/>
          <p14:tracePt t="89603" x="9328150" y="4260850"/>
          <p14:tracePt t="89612" x="9226550" y="4343400"/>
          <p14:tracePt t="89621" x="9153525" y="4424363"/>
          <p14:tracePt t="89629" x="9102725" y="4486275"/>
          <p14:tracePt t="89638" x="9082088" y="4537075"/>
          <p14:tracePt t="89645" x="9072563" y="4568825"/>
          <p14:tracePt t="89654" x="9072563" y="4589463"/>
          <p14:tracePt t="89662" x="9082088" y="4610100"/>
          <p14:tracePt t="89670" x="9093200" y="4619625"/>
          <p14:tracePt t="89679" x="9123363" y="4619625"/>
          <p14:tracePt t="89681" x="9174163" y="4619625"/>
          <p14:tracePt t="89689" x="9215438" y="4598988"/>
          <p14:tracePt t="89698" x="9267825" y="4557713"/>
          <p14:tracePt t="89705" x="9328150" y="4518025"/>
          <p14:tracePt t="89713" x="9390063" y="4465638"/>
          <p14:tracePt t="90277" x="9390063" y="4476750"/>
          <p14:tracePt t="90290" x="9390063" y="4486275"/>
          <p14:tracePt t="90596" x="9410700" y="4486275"/>
          <p14:tracePt t="90600" x="9421813" y="4497388"/>
          <p14:tracePt t="90626" x="9431338" y="4497388"/>
          <p14:tracePt t="90674" x="9431338" y="4506913"/>
          <p14:tracePt t="91547" x="9410700" y="4476750"/>
          <p14:tracePt t="91558" x="9369425" y="4403725"/>
          <p14:tracePt t="91565" x="9339263" y="4322763"/>
          <p14:tracePt t="91573" x="9288463" y="4219575"/>
          <p14:tracePt t="91577" x="9247188" y="4095750"/>
          <p14:tracePt t="91586" x="9194800" y="3973513"/>
          <p14:tracePt t="91596" x="9153525" y="3840163"/>
          <p14:tracePt t="91603" x="9093200" y="3644900"/>
          <p14:tracePt t="91613" x="9061450" y="3429000"/>
          <p14:tracePt t="91623" x="8999538" y="3275013"/>
          <p14:tracePt t="91626" x="8959850" y="3059113"/>
          <p14:tracePt t="91639" x="8928100" y="2874963"/>
          <p14:tracePt t="91648" x="8897938" y="2649538"/>
          <p14:tracePt t="91650" x="8866188" y="2505075"/>
          <p14:tracePt t="91656" x="8856663" y="2371725"/>
          <p14:tracePt t="91664" x="8836025" y="2247900"/>
          <p14:tracePt t="91672" x="8836025" y="2166938"/>
          <p14:tracePt t="91680" x="8836025" y="2084388"/>
          <p14:tracePt t="91689" x="8836025" y="2022475"/>
          <p14:tracePt t="91696" x="8836025" y="1971675"/>
          <p14:tracePt t="91706" x="8836025" y="1951038"/>
          <p14:tracePt t="91713" x="8836025" y="1939925"/>
          <p14:tracePt t="91720" x="8836025" y="1930400"/>
          <p14:tracePt t="91738" x="8847138" y="1930400"/>
          <p14:tracePt t="91746" x="8856663" y="1939925"/>
          <p14:tracePt t="91753" x="8866188" y="1992313"/>
          <p14:tracePt t="91762" x="8877300" y="2084388"/>
          <p14:tracePt t="91770" x="8886825" y="2206625"/>
          <p14:tracePt t="91778" x="8886825" y="2371725"/>
          <p14:tracePt t="91785" x="8886825" y="2576513"/>
          <p14:tracePt t="91793" x="8886825" y="2843213"/>
          <p14:tracePt t="91803" x="8886825" y="3141663"/>
          <p14:tracePt t="91810" x="8886825" y="3449638"/>
          <p14:tracePt t="91817" x="8886825" y="3654425"/>
          <p14:tracePt t="91825" x="8907463" y="3900488"/>
          <p14:tracePt t="91833" x="8918575" y="4106863"/>
          <p14:tracePt t="91841" x="8928100" y="4270375"/>
          <p14:tracePt t="91849" x="8959850" y="4403725"/>
          <p14:tracePt t="91857" x="8969375" y="4506913"/>
          <p14:tracePt t="91865" x="8999538" y="4589463"/>
          <p14:tracePt t="91874" x="9010650" y="4651375"/>
          <p14:tracePt t="91881" x="9031288" y="4691063"/>
          <p14:tracePt t="91889" x="9031288" y="4702175"/>
          <p14:tracePt t="91897" x="9040813" y="4711700"/>
          <p14:tracePt t="91905" x="9040813" y="4722813"/>
          <p14:tracePt t="91913" x="9051925" y="4722813"/>
          <p14:tracePt t="91921" x="9061450" y="4722813"/>
          <p14:tracePt t="91954" x="9072563" y="4722813"/>
          <p14:tracePt t="91963" x="9082088" y="4711700"/>
          <p14:tracePt t="91977" x="9093200" y="4711700"/>
          <p14:tracePt t="91985" x="9093200" y="4702175"/>
          <p14:tracePt t="91992" x="9102725" y="4691063"/>
          <p14:tracePt t="92009" x="9113838" y="4672013"/>
          <p14:tracePt t="92016" x="9134475" y="4651375"/>
          <p14:tracePt t="92024" x="9144000" y="4651375"/>
          <p14:tracePt t="92032" x="9144000" y="4630738"/>
          <p14:tracePt t="92040" x="9164638" y="4619625"/>
          <p14:tracePt t="92048" x="9174163" y="4619625"/>
          <p14:tracePt t="92064" x="9174163" y="4610100"/>
          <p14:tracePt t="92090" x="9174163" y="4598988"/>
          <p14:tracePt t="92660" x="9153525" y="4537075"/>
          <p14:tracePt t="92675" x="9031288" y="4311650"/>
          <p14:tracePt t="92682" x="8969375" y="4198938"/>
          <p14:tracePt t="92690" x="8897938" y="4095750"/>
          <p14:tracePt t="92698" x="8847138" y="3962400"/>
          <p14:tracePt t="92705" x="8794750" y="3808413"/>
          <p14:tracePt t="92714" x="8753475" y="3644900"/>
          <p14:tracePt t="92721" x="8693150" y="3449638"/>
          <p14:tracePt t="92729" x="8631238" y="3090863"/>
          <p14:tracePt t="92737" x="8569325" y="2668588"/>
          <p14:tracePt t="92748" x="8518525" y="2093913"/>
          <p14:tracePt t="92754" x="8477250" y="1519238"/>
          <p14:tracePt t="92762" x="8424863" y="873125"/>
          <p14:tracePt t="92772" x="8405813" y="236538"/>
          <p14:tracePt t="93968" x="5203825" y="1108075"/>
          <p14:tracePt t="93975" x="5049838" y="1898650"/>
          <p14:tracePt t="93983" x="4926013" y="2587625"/>
          <p14:tracePt t="93991" x="4783138" y="3213100"/>
          <p14:tracePt t="93999" x="4668838" y="3798888"/>
          <p14:tracePt t="94007" x="4556125" y="4260850"/>
          <p14:tracePt t="94015" x="4495800" y="4619625"/>
          <p14:tracePt t="94023" x="4422775" y="4918075"/>
          <p14:tracePt t="94033" x="4392613" y="5143500"/>
          <p14:tracePt t="94040" x="4351338" y="5338763"/>
          <p14:tracePt t="94048" x="4330700" y="5441950"/>
          <p14:tracePt t="94056" x="4321175" y="5554663"/>
          <p14:tracePt t="94064" x="4321175" y="5605463"/>
          <p14:tracePt t="94073" x="4321175" y="5656263"/>
          <p14:tracePt t="94080" x="4321175" y="5676900"/>
          <p14:tracePt t="94088" x="4321175" y="5697538"/>
          <p14:tracePt t="94096" x="4321175" y="5718175"/>
          <p14:tracePt t="94120" x="4321175" y="5729288"/>
          <p14:tracePt t="94284" x="4217988" y="5697538"/>
          <p14:tracePt t="94293" x="4043363" y="5635625"/>
          <p14:tracePt t="94299" x="3786188" y="5584825"/>
          <p14:tracePt t="94306" x="3498850" y="5554663"/>
          <p14:tracePt t="94312" x="3294063" y="5554663"/>
          <p14:tracePt t="94320" x="3048000" y="5554663"/>
          <p14:tracePt t="94329" x="2873375" y="5575300"/>
          <p14:tracePt t="94338" x="2709863" y="5595938"/>
          <p14:tracePt t="94345" x="2586038" y="5614988"/>
          <p14:tracePt t="94354" x="2482850" y="5635625"/>
          <p14:tracePt t="94362" x="2432050" y="5646738"/>
          <p14:tracePt t="94371" x="2390775" y="5656263"/>
          <p14:tracePt t="94379" x="2381250" y="5656263"/>
          <p14:tracePt t="94628" x="2328863" y="5584825"/>
          <p14:tracePt t="94631" x="2216150" y="5492750"/>
          <p14:tracePt t="94638" x="2114550" y="5400675"/>
          <p14:tracePt t="94644" x="1990725" y="5297488"/>
          <p14:tracePt t="94653" x="1868488" y="5205413"/>
          <p14:tracePt t="94661" x="1754188" y="5113338"/>
          <p14:tracePt t="94668" x="1631950" y="5019675"/>
          <p14:tracePt t="94678" x="1539875" y="4927600"/>
          <p14:tracePt t="94687" x="1466850" y="4856163"/>
          <p14:tracePt t="94689" x="1406525" y="4784725"/>
          <p14:tracePt t="94697" x="1344613" y="4722813"/>
          <p14:tracePt t="94704" x="1312863" y="4672013"/>
          <p14:tracePt t="94713" x="1273175" y="4619625"/>
          <p14:tracePt t="94720" x="1273175" y="4598988"/>
          <p14:tracePt t="94729" x="1252538" y="4578350"/>
          <p14:tracePt t="94736" x="1241425" y="4557713"/>
          <p14:tracePt t="94747" x="1231900" y="4557713"/>
          <p14:tracePt t="94763" x="1231900" y="4548188"/>
          <p14:tracePt t="94778" x="1252538" y="4537075"/>
          <p14:tracePt t="94784" x="1303338" y="4527550"/>
          <p14:tracePt t="94794" x="1374775" y="4497388"/>
          <p14:tracePt t="94801" x="1498600" y="4476750"/>
          <p14:tracePt t="94809" x="1611313" y="4465638"/>
          <p14:tracePt t="94818" x="1744663" y="4445000"/>
          <p14:tracePt t="94826" x="1878013" y="4414838"/>
          <p14:tracePt t="94834" x="2032000" y="4383088"/>
          <p14:tracePt t="94843" x="2144713" y="4364038"/>
          <p14:tracePt t="94848" x="2236788" y="4332288"/>
          <p14:tracePt t="94857" x="2289175" y="4322763"/>
          <p14:tracePt t="94864" x="2328863" y="4302125"/>
          <p14:tracePt t="94873" x="2339975" y="4302125"/>
          <p14:tracePt t="94881" x="2339975" y="4281488"/>
          <p14:tracePt t="94888" x="2339975" y="4249738"/>
          <p14:tracePt t="94896" x="2319338" y="4208463"/>
          <p14:tracePt t="94904" x="2227263" y="4157663"/>
          <p14:tracePt t="94912" x="2144713" y="4086225"/>
          <p14:tracePt t="94920" x="2062163" y="4024313"/>
          <p14:tracePt t="94928" x="1970088" y="3952875"/>
          <p14:tracePt t="94936" x="1878013" y="3900488"/>
          <p14:tracePt t="94944" x="1785938" y="3870325"/>
          <p14:tracePt t="94952" x="1724025" y="3840163"/>
          <p14:tracePt t="94960" x="1662113" y="3829050"/>
          <p14:tracePt t="94969" x="1631950" y="3819525"/>
          <p14:tracePt t="94978" x="1590675" y="3819525"/>
          <p14:tracePt t="94985" x="1560513" y="3819525"/>
          <p14:tracePt t="94995" x="1539875" y="3840163"/>
          <p14:tracePt t="95004" x="1498600" y="3870325"/>
          <p14:tracePt t="95011" x="1447800" y="3932238"/>
          <p14:tracePt t="95021" x="1395413" y="4003675"/>
          <p14:tracePt t="95028" x="1354138" y="4075113"/>
          <p14:tracePt t="95036" x="1303338" y="4157663"/>
          <p14:tracePt t="95045" x="1262063" y="4240213"/>
          <p14:tracePt t="95053" x="1220788" y="4332288"/>
          <p14:tracePt t="95061" x="1200150" y="4414838"/>
          <p14:tracePt t="95070" x="1169988" y="4518025"/>
          <p14:tracePt t="95078" x="1169988" y="4619625"/>
          <p14:tracePt t="95080" x="1169988" y="4732338"/>
          <p14:tracePt t="95090" x="1179513" y="4814888"/>
          <p14:tracePt t="95098" x="1200150" y="4886325"/>
          <p14:tracePt t="95105" x="1231900" y="4948238"/>
          <p14:tracePt t="95113" x="1282700" y="4989513"/>
          <p14:tracePt t="95121" x="1354138" y="5010150"/>
          <p14:tracePt t="95130" x="1436688" y="5019675"/>
          <p14:tracePt t="95137" x="1519238" y="5019675"/>
          <p14:tracePt t="95147" x="1590675" y="4989513"/>
          <p14:tracePt t="95154" x="1682750" y="4938713"/>
          <p14:tracePt t="95163" x="1744663" y="4876800"/>
          <p14:tracePt t="95170" x="1795463" y="4805363"/>
          <p14:tracePt t="95179" x="1847850" y="4711700"/>
          <p14:tracePt t="95189" x="1857375" y="4640263"/>
          <p14:tracePt t="95197" x="1868488" y="4557713"/>
          <p14:tracePt t="95203" x="1868488" y="4476750"/>
          <p14:tracePt t="95212" x="1827213" y="4383088"/>
          <p14:tracePt t="95220" x="1774825" y="4260850"/>
          <p14:tracePt t="95228" x="1673225" y="4137025"/>
          <p14:tracePt t="95237" x="1570038" y="4014788"/>
          <p14:tracePt t="95245" x="1457325" y="3921125"/>
          <p14:tracePt t="95253" x="1333500" y="3840163"/>
          <p14:tracePt t="95261" x="1252538" y="3787775"/>
          <p14:tracePt t="95270" x="1160463" y="3757613"/>
          <p14:tracePt t="95278" x="1077913" y="3736975"/>
          <p14:tracePt t="95287" x="1006475" y="3736975"/>
          <p14:tracePt t="95290" x="944563" y="3736975"/>
          <p14:tracePt t="95298" x="882650" y="3767138"/>
          <p14:tracePt t="95306" x="852488" y="3808413"/>
          <p14:tracePt t="95312" x="790575" y="3870325"/>
          <p14:tracePt t="95322" x="769938" y="3952875"/>
          <p14:tracePt t="95330" x="738188" y="4054475"/>
          <p14:tracePt t="95339" x="728663" y="4189413"/>
          <p14:tracePt t="95346" x="728663" y="4343400"/>
          <p14:tracePt t="95355" x="749300" y="4506913"/>
          <p14:tracePt t="95362" x="790575" y="4711700"/>
          <p14:tracePt t="95372" x="871538" y="4927600"/>
          <p14:tracePt t="95380" x="954088" y="5060950"/>
          <p14:tracePt t="95387" x="1046163" y="5205413"/>
          <p14:tracePt t="95396" x="1160463" y="5297488"/>
          <p14:tracePt t="95403" x="1282700" y="5348288"/>
          <p14:tracePt t="95412" x="1427163" y="5348288"/>
          <p14:tracePt t="95420" x="1560513" y="5338763"/>
          <p14:tracePt t="95428" x="1693863" y="5276850"/>
          <p14:tracePt t="95436" x="1816100" y="5226050"/>
          <p14:tracePt t="95451" x="1990725" y="5040313"/>
          <p14:tracePt t="95460" x="2062163" y="4948238"/>
          <p14:tracePt t="95465" x="2103438" y="4835525"/>
          <p14:tracePt t="95472" x="2135188" y="4743450"/>
          <p14:tracePt t="95480" x="2155825" y="4660900"/>
          <p14:tracePt t="95489" x="2155825" y="4578350"/>
          <p14:tracePt t="95496" x="2155825" y="4527550"/>
          <p14:tracePt t="95503" x="2144713" y="4465638"/>
          <p14:tracePt t="95512" x="2124075" y="4414838"/>
          <p14:tracePt t="95519" x="2103438" y="4383088"/>
          <p14:tracePt t="95528" x="2093913" y="4364038"/>
          <p14:tracePt t="95536" x="2073275" y="4343400"/>
          <p14:tracePt t="95546" x="2062163" y="4322763"/>
          <p14:tracePt t="95554" x="2041525" y="4322763"/>
          <p14:tracePt t="95563" x="2032000" y="4322763"/>
          <p14:tracePt t="95570" x="2022475" y="4322763"/>
          <p14:tracePt t="95577" x="2001838" y="4322763"/>
          <p14:tracePt t="95587" x="1990725" y="4322763"/>
          <p14:tracePt t="95594" x="1981200" y="4322763"/>
          <p14:tracePt t="95603" x="1970088" y="4332288"/>
          <p14:tracePt t="95617" x="1960563" y="4343400"/>
          <p14:tracePt t="95625" x="1949450" y="4352925"/>
          <p14:tracePt t="95632" x="1949450" y="4364038"/>
          <p14:tracePt t="95640" x="1939925" y="4383088"/>
          <p14:tracePt t="95649" x="1939925" y="4403725"/>
          <p14:tracePt t="95660" x="1928813" y="4424363"/>
          <p14:tracePt t="95666" x="1919288" y="4465638"/>
          <p14:tracePt t="95672" x="1908175" y="4486275"/>
          <p14:tracePt t="95680" x="1908175" y="4527550"/>
          <p14:tracePt t="95688" x="1908175" y="4568825"/>
          <p14:tracePt t="95696" x="1908175" y="4610100"/>
          <p14:tracePt t="95705" x="1908175" y="4660900"/>
          <p14:tracePt t="95713" x="1908175" y="4711700"/>
          <p14:tracePt t="95720" x="1908175" y="4764088"/>
          <p14:tracePt t="95730" x="1908175" y="4814888"/>
          <p14:tracePt t="95737" x="1908175" y="4865688"/>
          <p14:tracePt t="95747" x="1908175" y="4906963"/>
          <p14:tracePt t="95754" x="1908175" y="4938713"/>
          <p14:tracePt t="95762" x="1908175" y="4968875"/>
          <p14:tracePt t="95771" x="1919288" y="4999038"/>
          <p14:tracePt t="95779" x="1928813" y="5010150"/>
          <p14:tracePt t="95788" x="1928813" y="5019675"/>
          <p14:tracePt t="95795" x="1928813" y="5030788"/>
          <p14:tracePt t="95818" x="1928813" y="5040313"/>
          <p14:tracePt t="95922" x="1919288" y="5040313"/>
          <p14:tracePt t="95924" x="1898650" y="5040313"/>
          <p14:tracePt t="95932" x="1857375" y="5040313"/>
          <p14:tracePt t="95938" x="1836738" y="5040313"/>
          <p14:tracePt t="95944" x="1785938" y="5040313"/>
          <p14:tracePt t="95953" x="1735138" y="5051425"/>
          <p14:tracePt t="95962" x="1682750" y="5051425"/>
          <p14:tracePt t="95970" x="1620838" y="5072063"/>
          <p14:tracePt t="95979" x="1590675" y="5081588"/>
          <p14:tracePt t="95987" x="1549400" y="5092700"/>
          <p14:tracePt t="95995" x="1508125" y="5102225"/>
          <p14:tracePt t="96003" x="1487488" y="5122863"/>
          <p14:tracePt t="96011" x="1457325" y="5133975"/>
          <p14:tracePt t="96021" x="1436688" y="5143500"/>
          <p14:tracePt t="96028" x="1427163" y="5153025"/>
          <p14:tracePt t="96037" x="1416050" y="5153025"/>
          <p14:tracePt t="96044" x="1416050" y="5164138"/>
          <p14:tracePt t="96064" x="1416050" y="5173663"/>
          <p14:tracePt t="96113" x="1416050" y="5184775"/>
          <p14:tracePt t="96116" x="1427163" y="5194300"/>
          <p14:tracePt t="96128" x="1436688" y="5205413"/>
          <p14:tracePt t="96131" x="1436688" y="5214938"/>
          <p14:tracePt t="96137" x="1457325" y="5226050"/>
          <p14:tracePt t="96145" x="1477963" y="5246688"/>
          <p14:tracePt t="96154" x="1487488" y="5267325"/>
          <p14:tracePt t="96169" x="1508125" y="5287963"/>
          <p14:tracePt t="96178" x="1519238" y="5307013"/>
          <p14:tracePt t="96194" x="1528763" y="5327650"/>
          <p14:tracePt t="96209" x="1539875" y="5327650"/>
          <p14:tracePt t="96225" x="1539875" y="5338763"/>
          <p14:tracePt t="96411" x="1560513" y="5348288"/>
          <p14:tracePt t="96420" x="1590675" y="5368925"/>
          <p14:tracePt t="96428" x="1600200" y="5368925"/>
          <p14:tracePt t="96434" x="1631950" y="5389563"/>
          <p14:tracePt t="96441" x="1662113" y="5410200"/>
          <p14:tracePt t="96448" x="1682750" y="5430838"/>
          <p14:tracePt t="96457" x="1703388" y="5451475"/>
          <p14:tracePt t="96465" x="1735138" y="5451475"/>
          <p14:tracePt t="96473" x="1744663" y="5472113"/>
          <p14:tracePt t="96481" x="1754188" y="5472113"/>
          <p14:tracePt t="96490" x="1765300" y="5492750"/>
          <p14:tracePt t="96497" x="1774825" y="5492750"/>
          <p14:tracePt t="96514" x="1785938" y="5492750"/>
          <p14:tracePt t="96530" x="1795463" y="5492750"/>
          <p14:tracePt t="96539" x="1795463" y="5502275"/>
          <p14:tracePt t="96659" x="1806575" y="5502275"/>
          <p14:tracePt t="96681" x="1816100" y="5502275"/>
          <p14:tracePt t="96746" x="1816100" y="5513388"/>
          <p14:tracePt t="96778" x="1827213" y="5513388"/>
          <p14:tracePt t="97934" x="1857375" y="5522913"/>
          <p14:tracePt t="97944" x="1908175" y="5554663"/>
          <p14:tracePt t="97946" x="1939925" y="5584825"/>
          <p14:tracePt t="97954" x="1981200" y="5614988"/>
          <p14:tracePt t="97962" x="2001838" y="5635625"/>
          <p14:tracePt t="97970" x="2022475" y="5646738"/>
          <p14:tracePt t="97978" x="2022475" y="5656263"/>
          <p14:tracePt t="97986" x="2032000" y="5667375"/>
          <p14:tracePt t="98034" x="2011363" y="5667375"/>
          <p14:tracePt t="98041" x="1981200" y="5646738"/>
          <p14:tracePt t="98049" x="1949450" y="5635625"/>
          <p14:tracePt t="98056" x="1887538" y="5614988"/>
          <p14:tracePt t="98064" x="1836738" y="5595938"/>
          <p14:tracePt t="98073" x="1774825" y="5584825"/>
          <p14:tracePt t="98080" x="1724025" y="5575300"/>
          <p14:tracePt t="98089" x="1693863" y="5575300"/>
          <p14:tracePt t="98097" x="1662113" y="5575300"/>
          <p14:tracePt t="98105" x="1641475" y="5575300"/>
          <p14:tracePt t="98113" x="1631950" y="5575300"/>
          <p14:tracePt t="98120" x="1620838" y="5595938"/>
          <p14:tracePt t="98128" x="1611313" y="5626100"/>
          <p14:tracePt t="98137" x="1611313" y="5656263"/>
          <p14:tracePt t="98145" x="1620838" y="5718175"/>
          <p14:tracePt t="98153" x="1641475" y="5759450"/>
          <p14:tracePt t="98162" x="1662113" y="5810250"/>
          <p14:tracePt t="98170" x="1714500" y="5883275"/>
          <p14:tracePt t="98180" x="1744663" y="5943600"/>
          <p14:tracePt t="98191" x="1816100" y="6016625"/>
          <p14:tracePt t="98200" x="1857375" y="6078538"/>
          <p14:tracePt t="98202" x="1908175" y="6118225"/>
          <p14:tracePt t="98209" x="1939925" y="6159500"/>
          <p14:tracePt t="98217" x="1981200" y="6180138"/>
          <p14:tracePt t="98225" x="2001838" y="6200775"/>
          <p14:tracePt t="98233" x="2032000" y="6200775"/>
          <p14:tracePt t="98242" x="2052638" y="6200775"/>
          <p14:tracePt t="98249" x="2073275" y="6200775"/>
          <p14:tracePt t="98257" x="2082800" y="6200775"/>
          <p14:tracePt t="98272" x="2093913" y="6200775"/>
          <p14:tracePt t="98280" x="2093913" y="6191250"/>
          <p14:tracePt t="98288" x="2093913" y="6180138"/>
          <p14:tracePt t="98304" x="2082800" y="6159500"/>
          <p14:tracePt t="98312" x="2073275" y="6138863"/>
          <p14:tracePt t="98321" x="2062163" y="6129338"/>
          <p14:tracePt t="98329" x="2052638" y="6108700"/>
          <p14:tracePt t="98337" x="2032000" y="6097588"/>
          <p14:tracePt t="98345" x="2001838" y="6088063"/>
          <p14:tracePt t="98362" x="1990725" y="6078538"/>
          <p14:tracePt t="98370" x="1970088" y="6067425"/>
          <p14:tracePt t="98385" x="1949450" y="6067425"/>
          <p14:tracePt t="98409" x="1939925" y="6067425"/>
          <p14:tracePt t="100058" x="1960563" y="6108700"/>
          <p14:tracePt t="100064" x="2062163" y="6046788"/>
          <p14:tracePt t="100072" x="2155825" y="6016625"/>
          <p14:tracePt t="100079" x="2227263" y="5964238"/>
          <p14:tracePt t="100088" x="2289175" y="5913438"/>
          <p14:tracePt t="100096" x="2328863" y="5872163"/>
          <p14:tracePt t="100105" x="2360613" y="5842000"/>
          <p14:tracePt t="100112" x="2370138" y="5821363"/>
          <p14:tracePt t="100120" x="2381250" y="5821363"/>
          <p14:tracePt t="100129" x="2381250" y="5800725"/>
          <p14:tracePt t="100145" x="2381250" y="5789613"/>
          <p14:tracePt t="100154" x="2370138" y="5780088"/>
          <p14:tracePt t="100163" x="2339975" y="5768975"/>
          <p14:tracePt t="100171" x="2319338" y="5759450"/>
          <p14:tracePt t="100180" x="2289175" y="5759450"/>
          <p14:tracePt t="100189" x="2247900" y="5759450"/>
          <p14:tracePt t="100197" x="2227263" y="5738813"/>
          <p14:tracePt t="100201" x="2185988" y="5738813"/>
          <p14:tracePt t="100210" x="2155825" y="5729288"/>
          <p14:tracePt t="100224" x="2135188" y="5718175"/>
          <p14:tracePt t="100240" x="2135188" y="5708650"/>
          <p14:tracePt t="100419" x="2144713" y="5708650"/>
          <p14:tracePt t="100885" x="2176463" y="5430838"/>
          <p14:tracePt t="100897" x="2411413" y="4311650"/>
          <p14:tracePt t="100905" x="2576513" y="3675063"/>
          <p14:tracePt t="100912" x="2751138" y="3079750"/>
          <p14:tracePt t="100920" x="2914650" y="2413000"/>
          <p14:tracePt t="100928" x="3109913" y="1806575"/>
          <p14:tracePt t="100936" x="3314700" y="1108075"/>
          <p14:tracePt t="100945" x="3498850" y="544513"/>
          <p14:tracePt t="102299" x="3992563" y="471488"/>
          <p14:tracePt t="102306" x="3879850" y="779463"/>
          <p14:tracePt t="102314" x="3767138" y="1036638"/>
          <p14:tracePt t="102322" x="3663950" y="1314450"/>
          <p14:tracePt t="102331" x="3571875" y="1590675"/>
          <p14:tracePt t="102339" x="3479800" y="1827213"/>
          <p14:tracePt t="102347" x="3417888" y="2032000"/>
          <p14:tracePt t="102354" x="3355975" y="2238375"/>
          <p14:tracePt t="102363" x="3314700" y="2401888"/>
          <p14:tracePt t="102370" x="3252788" y="2597150"/>
          <p14:tracePt t="102378" x="3211513" y="2751138"/>
          <p14:tracePt t="102386" x="3171825" y="2884488"/>
          <p14:tracePt t="102395" x="3130550" y="3008313"/>
          <p14:tracePt t="102403" x="3109913" y="3090863"/>
          <p14:tracePt t="102411" x="3089275" y="3171825"/>
          <p14:tracePt t="102419" x="3068638" y="3244850"/>
          <p14:tracePt t="102427" x="3048000" y="3316288"/>
          <p14:tracePt t="102435" x="3038475" y="3387725"/>
          <p14:tracePt t="102443" x="3017838" y="3438525"/>
          <p14:tracePt t="102451" x="3006725" y="3490913"/>
          <p14:tracePt t="102459" x="2997200" y="3562350"/>
          <p14:tracePt t="102467" x="2965450" y="3624263"/>
          <p14:tracePt t="102476" x="2955925" y="3675063"/>
          <p14:tracePt t="102483" x="2944813" y="3727450"/>
          <p14:tracePt t="102490" x="2935288" y="3767138"/>
          <p14:tracePt t="102498" x="2935288" y="3798888"/>
          <p14:tracePt t="102507" x="2924175" y="3870325"/>
          <p14:tracePt t="102514" x="2924175" y="3921125"/>
          <p14:tracePt t="102522" x="2914650" y="3973513"/>
          <p14:tracePt t="102533" x="2914650" y="4035425"/>
          <p14:tracePt t="102540" x="2903538" y="4075113"/>
          <p14:tracePt t="102550" x="2894013" y="4127500"/>
          <p14:tracePt t="102557" x="2894013" y="4168775"/>
          <p14:tracePt t="102565" x="2894013" y="4189413"/>
          <p14:tracePt t="102574" x="2894013" y="4208463"/>
          <p14:tracePt t="102582" x="2884488" y="4229100"/>
          <p14:tracePt t="102597" x="2884488" y="4240213"/>
          <p14:tracePt t="102612" x="2873375" y="4249738"/>
          <p14:tracePt t="102619" x="2863850" y="4249738"/>
          <p14:tracePt t="102870" x="2863850" y="4364038"/>
          <p14:tracePt t="102880" x="2843213" y="4537075"/>
          <p14:tracePt t="102887" x="2832100" y="4702175"/>
          <p14:tracePt t="102891" x="2801938" y="4918075"/>
          <p14:tracePt t="102899" x="2790825" y="5122863"/>
          <p14:tracePt t="102908" x="2770188" y="5287963"/>
          <p14:tracePt t="102916" x="2760663" y="5421313"/>
          <p14:tracePt t="102925" x="2751138" y="5554663"/>
          <p14:tracePt t="102933" x="2730500" y="5656263"/>
          <p14:tracePt t="102942" x="2719388" y="5759450"/>
          <p14:tracePt t="102949" x="2719388" y="5842000"/>
          <p14:tracePt t="102957" x="2709863" y="5913438"/>
          <p14:tracePt t="102967" x="2698750" y="5975350"/>
          <p14:tracePt t="102975" x="2689225" y="6037263"/>
          <p14:tracePt t="102982" x="2678113" y="6057900"/>
          <p14:tracePt t="102990" x="2668588" y="6097588"/>
          <p14:tracePt t="102999" x="2657475" y="6118225"/>
          <p14:tracePt t="103008" x="2647950" y="6138863"/>
          <p14:tracePt t="103016" x="2636838" y="6170613"/>
          <p14:tracePt t="103023" x="2627313" y="6191250"/>
          <p14:tracePt t="103032" x="2606675" y="6221413"/>
          <p14:tracePt t="103041" x="2586038" y="6242050"/>
          <p14:tracePt t="103050" x="2565400" y="6283325"/>
          <p14:tracePt t="103052" x="2544763" y="6324600"/>
          <p14:tracePt t="103341" x="2544763" y="6334125"/>
          <p14:tracePt t="103357" x="2565400" y="6365875"/>
          <p14:tracePt t="103364" x="2586038" y="6365875"/>
          <p14:tracePt t="103372" x="2616200" y="6375400"/>
          <p14:tracePt t="103379" x="2627313" y="6386513"/>
          <p14:tracePt t="103387" x="2657475" y="6386513"/>
          <p14:tracePt t="103395" x="2668588" y="6386513"/>
          <p14:tracePt t="103404" x="2689225" y="6386513"/>
          <p14:tracePt t="103413" x="2698750" y="6386513"/>
          <p14:tracePt t="103420" x="2709863" y="6365875"/>
          <p14:tracePt t="103429" x="2709863" y="6345238"/>
          <p14:tracePt t="103436" x="2719388" y="6334125"/>
          <p14:tracePt t="103444" x="2719388" y="6303963"/>
          <p14:tracePt t="103452" x="2719388" y="6251575"/>
          <p14:tracePt t="103460" x="2719388" y="6191250"/>
          <p14:tracePt t="103468" x="2709863" y="6118225"/>
          <p14:tracePt t="103476" x="2709863" y="6037263"/>
          <p14:tracePt t="103484" x="2689225" y="5964238"/>
          <p14:tracePt t="103492" x="2657475" y="5892800"/>
          <p14:tracePt t="103500" x="2627313" y="5830888"/>
          <p14:tracePt t="103509" x="2606675" y="5789613"/>
          <p14:tracePt t="103516" x="2576513" y="5768975"/>
          <p14:tracePt t="103525" x="2544763" y="5738813"/>
          <p14:tracePt t="103534" x="2524125" y="5729288"/>
          <p14:tracePt t="103541" x="2503488" y="5708650"/>
          <p14:tracePt t="103550" x="2482850" y="5708650"/>
          <p14:tracePt t="103557" x="2482850" y="5697538"/>
          <p14:tracePt t="103567" x="2473325" y="5688013"/>
          <p14:tracePt t="103580" x="2463800" y="5688013"/>
          <p14:tracePt t="103590" x="2463800" y="5676900"/>
          <p14:tracePt t="103912" x="2463800" y="5595938"/>
          <p14:tracePt t="103925" x="2463800" y="5451475"/>
          <p14:tracePt t="103928" x="2463800" y="5338763"/>
          <p14:tracePt t="103934" x="2463800" y="5235575"/>
          <p14:tracePt t="103941" x="2443163" y="5153025"/>
          <p14:tracePt t="103950" x="2432050" y="5081588"/>
          <p14:tracePt t="103957" x="2411413" y="5010150"/>
          <p14:tracePt t="103965" x="2381250" y="4989513"/>
          <p14:tracePt t="103975" x="2349500" y="4959350"/>
          <p14:tracePt t="103984" x="2319338" y="4938713"/>
          <p14:tracePt t="103990" x="2289175" y="4938713"/>
          <p14:tracePt t="103998" x="2247900" y="4938713"/>
          <p14:tracePt t="104007" x="2206625" y="4959350"/>
          <p14:tracePt t="104017" x="2165350" y="4999038"/>
          <p14:tracePt t="104024" x="2103438" y="5092700"/>
          <p14:tracePt t="104032" x="2062163" y="5184775"/>
          <p14:tracePt t="104042" x="2011363" y="5297488"/>
          <p14:tracePt t="104044" x="1970088" y="5451475"/>
          <p14:tracePt t="104058" x="1939925" y="5605463"/>
          <p14:tracePt t="104067" x="1928813" y="5729288"/>
          <p14:tracePt t="104069" x="1928813" y="5830888"/>
          <p14:tracePt t="104076" x="1939925" y="5913438"/>
          <p14:tracePt t="104084" x="1981200" y="6005513"/>
          <p14:tracePt t="104092" x="2011363" y="6067425"/>
          <p14:tracePt t="104100" x="2073275" y="6129338"/>
          <p14:tracePt t="104108" x="2144713" y="6170613"/>
          <p14:tracePt t="104116" x="2236788" y="6211888"/>
          <p14:tracePt t="104123" x="2339975" y="6221413"/>
          <p14:tracePt t="104131" x="2432050" y="6221413"/>
          <p14:tracePt t="104140" x="2503488" y="6221413"/>
          <p14:tracePt t="104150" x="2597150" y="6180138"/>
          <p14:tracePt t="104159" x="2657475" y="6159500"/>
          <p14:tracePt t="104165" x="2740025" y="6129338"/>
          <p14:tracePt t="104174" x="2781300" y="6108700"/>
          <p14:tracePt t="104182" x="2811463" y="6088063"/>
          <p14:tracePt t="104191" x="2832100" y="6067425"/>
          <p14:tracePt t="104199" x="2843213" y="6046788"/>
          <p14:tracePt t="104206" x="2843213" y="6026150"/>
          <p14:tracePt t="104215" x="2832100" y="5984875"/>
          <p14:tracePt t="104224" x="2801938" y="5922963"/>
          <p14:tracePt t="104233" x="2751138" y="5851525"/>
          <p14:tracePt t="104243" x="2689225" y="5789613"/>
          <p14:tracePt t="104245" x="2606675" y="5697538"/>
          <p14:tracePt t="104254" x="2503488" y="5635625"/>
          <p14:tracePt t="104261" x="2401888" y="5564188"/>
          <p14:tracePt t="104269" x="2268538" y="5513388"/>
          <p14:tracePt t="104279" x="2144713" y="5492750"/>
          <p14:tracePt t="104286" x="2032000" y="5461000"/>
          <p14:tracePt t="104292" x="1928813" y="5461000"/>
          <p14:tracePt t="104301" x="1857375" y="5461000"/>
          <p14:tracePt t="104309" x="1806575" y="5461000"/>
          <p14:tracePt t="104316" x="1774825" y="5472113"/>
          <p14:tracePt t="104326" x="1754188" y="5502275"/>
          <p14:tracePt t="104332" x="1735138" y="5534025"/>
          <p14:tracePt t="104340" x="1735138" y="5605463"/>
          <p14:tracePt t="104349" x="1735138" y="5688013"/>
          <p14:tracePt t="104357" x="1744663" y="5759450"/>
          <p14:tracePt t="104366" x="1765300" y="5830888"/>
          <p14:tracePt t="104375" x="1836738" y="5903913"/>
          <p14:tracePt t="104384" x="1919288" y="5975350"/>
          <p14:tracePt t="104393" x="2032000" y="6026150"/>
          <p14:tracePt t="104400" x="2135188" y="6046788"/>
          <p14:tracePt t="104407" x="2268538" y="6078538"/>
          <p14:tracePt t="104417" x="2360613" y="6088063"/>
          <p14:tracePt t="104424" x="2452688" y="6088063"/>
          <p14:tracePt t="104433" x="2514600" y="6078538"/>
          <p14:tracePt t="104440" x="2606675" y="6046788"/>
          <p14:tracePt t="104449" x="2647950" y="6026150"/>
          <p14:tracePt t="104458" x="2698750" y="5995988"/>
          <p14:tracePt t="104460" x="2719388" y="5954713"/>
          <p14:tracePt t="104470" x="2751138" y="5883275"/>
          <p14:tracePt t="104477" x="2760663" y="5810250"/>
          <p14:tracePt t="104485" x="2760663" y="5749925"/>
          <p14:tracePt t="104492" x="2740025" y="5656263"/>
          <p14:tracePt t="104500" x="2709863" y="5575300"/>
          <p14:tracePt t="104508" x="2678113" y="5502275"/>
          <p14:tracePt t="104517" x="2616200" y="5441950"/>
          <p14:tracePt t="104525" x="2576513" y="5400675"/>
          <p14:tracePt t="104535" x="2514600" y="5359400"/>
          <p14:tracePt t="104542" x="2473325" y="5327650"/>
          <p14:tracePt t="104551" x="2411413" y="5318125"/>
          <p14:tracePt t="104558" x="2339975" y="5318125"/>
          <p14:tracePt t="104566" x="2268538" y="5338763"/>
          <p14:tracePt t="104574" x="2185988" y="5368925"/>
          <p14:tracePt t="104583" x="2124075" y="5410200"/>
          <p14:tracePt t="104591" x="2073275" y="5492750"/>
          <p14:tracePt t="104600" x="2022475" y="5575300"/>
          <p14:tracePt t="104607" x="1981200" y="5667375"/>
          <p14:tracePt t="104616" x="1960563" y="5768975"/>
          <p14:tracePt t="104623" x="1960563" y="5851525"/>
          <p14:tracePt t="104633" x="1960563" y="5934075"/>
          <p14:tracePt t="104641" x="1981200" y="6026150"/>
          <p14:tracePt t="104651" x="2032000" y="6097588"/>
          <p14:tracePt t="104653" x="2082800" y="6159500"/>
          <p14:tracePt t="104661" x="2135188" y="6191250"/>
          <p14:tracePt t="104668" x="2227263" y="6232525"/>
          <p14:tracePt t="104675" x="2298700" y="6242050"/>
          <p14:tracePt t="104683" x="2360613" y="6242050"/>
          <p14:tracePt t="104691" x="2432050" y="6242050"/>
          <p14:tracePt t="104699" x="2473325" y="6232525"/>
          <p14:tracePt t="104708" x="2514600" y="6211888"/>
          <p14:tracePt t="104715" x="2555875" y="6180138"/>
          <p14:tracePt t="104724" x="2576513" y="6159500"/>
          <p14:tracePt t="104733" x="2616200" y="6138863"/>
          <p14:tracePt t="104741" x="2647950" y="6118225"/>
          <p14:tracePt t="104750" x="2668588" y="6108700"/>
          <p14:tracePt t="104758" x="2668588" y="6097588"/>
          <p14:tracePt t="104766" x="2668588" y="6078538"/>
          <p14:tracePt t="104784" x="2657475" y="6026150"/>
          <p14:tracePt t="104791" x="2627313" y="5984875"/>
          <p14:tracePt t="104800" x="2576513" y="5934075"/>
          <p14:tracePt t="104807" x="2503488" y="5883275"/>
          <p14:tracePt t="104815" x="2443163" y="5821363"/>
          <p14:tracePt t="104824" x="2349500" y="5780088"/>
          <p14:tracePt t="104832" x="2247900" y="5708650"/>
          <p14:tracePt t="104841" x="2165350" y="5667375"/>
          <p14:tracePt t="104849" x="2103438" y="5635625"/>
          <p14:tracePt t="104858" x="2052638" y="5614988"/>
          <p14:tracePt t="104860" x="2032000" y="5605463"/>
          <p14:tracePt t="104868" x="2011363" y="5595938"/>
          <p14:tracePt t="104877" x="2001838" y="5595938"/>
          <p14:tracePt t="104912" x="2032000" y="5595938"/>
          <p14:tracePt t="104925" x="2124075" y="5575300"/>
          <p14:tracePt t="104933" x="2185988" y="5575300"/>
          <p14:tracePt t="104940" x="2236788" y="5564188"/>
          <p14:tracePt t="104948" x="2278063" y="5564188"/>
          <p14:tracePt t="104956" x="2319338" y="5554663"/>
          <p14:tracePt t="104963" x="2339975" y="5554663"/>
          <p14:tracePt t="104972" x="2360613" y="5543550"/>
          <p14:tracePt t="104979" x="2381250" y="5543550"/>
          <p14:tracePt t="104989" x="2411413" y="5543550"/>
          <p14:tracePt t="104996" x="2432050" y="5543550"/>
          <p14:tracePt t="106407" x="2443163" y="5543550"/>
          <p14:tracePt t="106419" x="2463800" y="5554663"/>
          <p14:tracePt t="106422" x="2473325" y="5564188"/>
          <p14:tracePt t="106429" x="2493963" y="5575300"/>
          <p14:tracePt t="106436" x="2503488" y="5584825"/>
          <p14:tracePt t="106444" x="2514600" y="5584825"/>
          <p14:tracePt t="106452" x="2524125" y="5595938"/>
          <p14:tracePt t="106460" x="2535238" y="5605463"/>
          <p14:tracePt t="106476" x="2544763" y="5614988"/>
          <p14:tracePt t="106483" x="2555875" y="5626100"/>
          <p14:tracePt t="106499" x="2565400" y="5635625"/>
          <p14:tracePt t="106507" x="2565400" y="5656263"/>
          <p14:tracePt t="106516" x="2576513" y="5656263"/>
          <p14:tracePt t="106524" x="2586038" y="5676900"/>
          <p14:tracePt t="106541" x="2586038" y="5688013"/>
          <p14:tracePt t="106548" x="2597150" y="5708650"/>
          <p14:tracePt t="106573" x="2606675" y="5718175"/>
          <p14:tracePt t="106581" x="2606675" y="5729288"/>
          <p14:tracePt t="108018" x="2636838" y="5718175"/>
          <p14:tracePt t="108023" x="2678113" y="5697538"/>
          <p14:tracePt t="108031" x="2730500" y="5676900"/>
          <p14:tracePt t="108038" x="2781300" y="5646738"/>
          <p14:tracePt t="108044" x="2822575" y="5626100"/>
          <p14:tracePt t="108052" x="2863850" y="5595938"/>
          <p14:tracePt t="108059" x="2884488" y="5584825"/>
          <p14:tracePt t="108067" x="2914650" y="5575300"/>
          <p14:tracePt t="108075" x="2935288" y="5554663"/>
          <p14:tracePt t="108084" x="2944813" y="5554663"/>
          <p14:tracePt t="108091" x="2955925" y="5554663"/>
          <p14:tracePt t="108108" x="2965450" y="5543550"/>
          <p14:tracePt t="108261" x="2944813" y="5554663"/>
          <p14:tracePt t="108284" x="2935288" y="5564188"/>
          <p14:tracePt t="108286" x="2924175" y="5575300"/>
          <p14:tracePt t="108294" x="2914650" y="5575300"/>
          <p14:tracePt t="108301" x="2894013" y="5584825"/>
          <p14:tracePt t="108308" x="2863850" y="5595938"/>
          <p14:tracePt t="108315" x="2852738" y="5605463"/>
          <p14:tracePt t="108323" x="2843213" y="5605463"/>
          <p14:tracePt t="108333" x="2832100" y="5605463"/>
          <p14:tracePt t="108341" x="2811463" y="5614988"/>
          <p14:tracePt t="108350" x="2801938" y="5614988"/>
          <p14:tracePt t="108357" x="2781300" y="5626100"/>
          <p14:tracePt t="108366" x="2770188" y="5635625"/>
          <p14:tracePt t="108375" x="2760663" y="5635625"/>
          <p14:tracePt t="108384" x="2751138" y="5635625"/>
          <p14:tracePt t="108390" x="2740025" y="5635625"/>
          <p14:tracePt t="108400" x="2740025" y="5646738"/>
          <p14:tracePt t="108408" x="2730500" y="5656263"/>
          <p14:tracePt t="108416" x="2719388" y="5656263"/>
          <p14:tracePt t="108436" x="2709863" y="5656263"/>
          <p14:tracePt t="108443" x="2709863" y="5667375"/>
          <p14:tracePt t="108451" x="2698750" y="5667375"/>
          <p14:tracePt t="108758" x="2689225" y="5667375"/>
          <p14:tracePt t="108763" x="2678113" y="5667375"/>
          <p14:tracePt t="108765" x="2668588" y="5667375"/>
          <p14:tracePt t="108774" x="2657475" y="5667375"/>
          <p14:tracePt t="108780" x="2627313" y="5676900"/>
          <p14:tracePt t="108787" x="2606675" y="5676900"/>
          <p14:tracePt t="108795" x="2586038" y="5676900"/>
          <p14:tracePt t="108803" x="2576513" y="5688013"/>
          <p14:tracePt t="108812" x="2555875" y="5688013"/>
          <p14:tracePt t="108820" x="2544763" y="5688013"/>
          <p14:tracePt t="108848" x="2535238" y="5688013"/>
          <p14:tracePt t="108878" x="2565400" y="5688013"/>
          <p14:tracePt t="108887" x="2606675" y="5676900"/>
          <p14:tracePt t="108893" x="2678113" y="5656263"/>
          <p14:tracePt t="108900" x="2719388" y="5635625"/>
          <p14:tracePt t="108908" x="2801938" y="5595938"/>
          <p14:tracePt t="108915" x="2894013" y="5575300"/>
          <p14:tracePt t="108925" x="2997200" y="5534025"/>
          <p14:tracePt t="108932" x="3068638" y="5513388"/>
          <p14:tracePt t="108943" x="3151188" y="5481638"/>
          <p14:tracePt t="108950" x="3211513" y="5451475"/>
          <p14:tracePt t="108960" x="3263900" y="5410200"/>
          <p14:tracePt t="108967" x="3294063" y="5389563"/>
          <p14:tracePt t="108975" x="3314700" y="5359400"/>
          <p14:tracePt t="108983" x="3325813" y="5318125"/>
          <p14:tracePt t="108991" x="3325813" y="5267325"/>
          <p14:tracePt t="108999" x="3305175" y="5226050"/>
          <p14:tracePt t="109008" x="3273425" y="5184775"/>
          <p14:tracePt t="109015" x="3211513" y="5133975"/>
          <p14:tracePt t="109024" x="3151188" y="5092700"/>
          <p14:tracePt t="109033" x="3057525" y="5040313"/>
          <p14:tracePt t="109040" x="2976563" y="4989513"/>
          <p14:tracePt t="109049" x="2884488" y="4948238"/>
          <p14:tracePt t="109057" x="2801938" y="4927600"/>
          <p14:tracePt t="109066" x="2709863" y="4886325"/>
          <p14:tracePt t="109069" x="2636838" y="4876800"/>
          <p14:tracePt t="109078" x="2586038" y="4865688"/>
          <p14:tracePt t="109087" x="2535238" y="4865688"/>
          <p14:tracePt t="109092" x="2503488" y="4865688"/>
          <p14:tracePt t="109100" x="2473325" y="4865688"/>
          <p14:tracePt t="109109" x="2463800" y="4865688"/>
          <p14:tracePt t="109141" x="2463800" y="4886325"/>
          <p14:tracePt t="109150" x="2473325" y="4897438"/>
          <p14:tracePt t="109157" x="2493963" y="4918075"/>
          <p14:tracePt t="109165" x="2524125" y="4938713"/>
          <p14:tracePt t="109172" x="2535238" y="4959350"/>
          <p14:tracePt t="109180" x="2565400" y="4968875"/>
          <p14:tracePt t="109188" x="2597150" y="4989513"/>
          <p14:tracePt t="109196" x="2606675" y="5010150"/>
          <p14:tracePt t="109203" x="2616200" y="5010150"/>
          <p14:tracePt t="109213" x="2636838" y="5019675"/>
          <p14:tracePt t="109229" x="2636838" y="5030788"/>
          <p14:tracePt t="109236" x="2647950" y="5030788"/>
          <p14:tracePt t="109309" x="2657475" y="5030788"/>
          <p14:tracePt t="110724" x="2668588" y="5030788"/>
          <p14:tracePt t="110733" x="2678113" y="5030788"/>
          <p14:tracePt t="110741" x="2678113" y="5040313"/>
          <p14:tracePt t="110747" x="2689225" y="5040313"/>
          <p14:tracePt t="110763" x="2698750" y="5040313"/>
          <p14:tracePt t="110771" x="2709863" y="5040313"/>
          <p14:tracePt t="111319" x="2709863" y="5030788"/>
          <p14:tracePt t="111375" x="2719388" y="5030788"/>
          <p14:tracePt t="111454" x="2730500" y="5030788"/>
          <p14:tracePt t="112295" x="2770188" y="5030788"/>
          <p14:tracePt t="112308" x="2832100" y="5019675"/>
          <p14:tracePt t="112311" x="2863850" y="5010150"/>
          <p14:tracePt t="112320" x="2894013" y="5010150"/>
          <p14:tracePt t="112326" x="2924175" y="5010150"/>
          <p14:tracePt t="112333" x="2944813" y="4999038"/>
          <p14:tracePt t="112340" x="2976563" y="4999038"/>
          <p14:tracePt t="112350" x="3017838" y="4989513"/>
          <p14:tracePt t="112358" x="3038475" y="4979988"/>
          <p14:tracePt t="112366" x="3089275" y="4979988"/>
          <p14:tracePt t="112374" x="3130550" y="4979988"/>
          <p14:tracePt t="112382" x="3171825" y="4968875"/>
          <p14:tracePt t="112390" x="3232150" y="4959350"/>
          <p14:tracePt t="112399" x="3294063" y="4959350"/>
          <p14:tracePt t="112409" x="3344863" y="4959350"/>
          <p14:tracePt t="112416" x="3386138" y="4959350"/>
          <p14:tracePt t="112425" x="3438525" y="4968875"/>
          <p14:tracePt t="112432" x="3468688" y="4979988"/>
          <p14:tracePt t="112441" x="3498850" y="4989513"/>
          <p14:tracePt t="112449" x="3530600" y="4999038"/>
          <p14:tracePt t="112458" x="3551238" y="4999038"/>
          <p14:tracePt t="112461" x="3581400" y="5010150"/>
          <p14:tracePt t="112473" x="3602038" y="5019675"/>
          <p14:tracePt t="112485" x="3613150" y="5030788"/>
          <p14:tracePt t="112501" x="3622675" y="5040313"/>
          <p14:tracePt t="112517" x="3632200" y="5040313"/>
          <p14:tracePt t="112591" x="3632200" y="5051425"/>
          <p14:tracePt t="112593" x="3622675" y="5051425"/>
          <p14:tracePt t="112606" x="3613150" y="5060950"/>
          <p14:tracePt t="112620" x="3592513" y="5072063"/>
          <p14:tracePt t="112628" x="3581400" y="5072063"/>
          <p14:tracePt t="112636" x="3581400" y="5081588"/>
          <p14:tracePt t="112645" x="3571875" y="5081588"/>
          <p14:tracePt t="112661" x="3560763" y="5092700"/>
          <p14:tracePt t="112669" x="3560763" y="5102225"/>
          <p14:tracePt t="112684" x="3560763" y="5113338"/>
          <p14:tracePt t="112701" x="3560763" y="5122863"/>
          <p14:tracePt t="112726" x="3560763" y="5133975"/>
          <p14:tracePt t="112803" x="3560763" y="5122863"/>
          <p14:tracePt t="112808" x="3560763" y="5113338"/>
          <p14:tracePt t="112815" x="3560763" y="5092700"/>
          <p14:tracePt t="112823" x="3551238" y="5072063"/>
          <p14:tracePt t="112836" x="3540125" y="5051425"/>
          <p14:tracePt t="112843" x="3519488" y="5030788"/>
          <p14:tracePt t="112851" x="3509963" y="5019675"/>
          <p14:tracePt t="112859" x="3498850" y="5019675"/>
          <p14:tracePt t="112867" x="3479800" y="4999038"/>
          <p14:tracePt t="112875" x="3468688" y="4999038"/>
          <p14:tracePt t="112883" x="3438525" y="4989513"/>
          <p14:tracePt t="112891" x="3417888" y="4979988"/>
          <p14:tracePt t="112908" x="3397250" y="4979988"/>
          <p14:tracePt t="112916" x="3386138" y="4968875"/>
          <p14:tracePt t="112924" x="3365500" y="4968875"/>
          <p14:tracePt t="112933" x="3355975" y="4959350"/>
          <p14:tracePt t="112948" x="3344863" y="4948238"/>
          <p14:tracePt t="112957" x="3335338" y="4948238"/>
          <p14:tracePt t="112973" x="3335338" y="4938713"/>
          <p14:tracePt t="112981" x="3325813" y="4938713"/>
          <p14:tracePt t="112988" x="3325813" y="4927600"/>
          <p14:tracePt t="112996" x="3314700" y="4927600"/>
          <p14:tracePt t="113279" x="3335338" y="4938713"/>
          <p14:tracePt t="113783" x="3314700" y="4938713"/>
          <p14:tracePt t="113797" x="3243263" y="4927600"/>
          <p14:tracePt t="113799" x="3171825" y="4918075"/>
          <p14:tracePt t="113807" x="3119438" y="4906963"/>
          <p14:tracePt t="113816" x="3048000" y="4897438"/>
          <p14:tracePt t="113824" x="3017838" y="4886325"/>
          <p14:tracePt t="113833" x="2976563" y="4876800"/>
          <p14:tracePt t="113840" x="2944813" y="4865688"/>
          <p14:tracePt t="113849" x="2924175" y="4856163"/>
          <p14:tracePt t="113856" x="2903538" y="4845050"/>
          <p14:tracePt t="113865" x="2894013" y="4845050"/>
          <p14:tracePt t="113873" x="2884488" y="4845050"/>
          <p14:tracePt t="113882" x="2873375" y="4845050"/>
          <p14:tracePt t="113892" x="2863850" y="4845050"/>
          <p14:tracePt t="113958" x="2863850" y="4856163"/>
          <p14:tracePt t="113967" x="2852738" y="4856163"/>
          <p14:tracePt t="113976" x="2852738" y="4865688"/>
          <p14:tracePt t="113981" x="2852738" y="4876800"/>
          <p14:tracePt t="113990" x="2843213" y="4876800"/>
          <p14:tracePt t="113998" x="2843213" y="4886325"/>
          <p14:tracePt t="114007" x="2843213" y="4897438"/>
          <p14:tracePt t="114020" x="2843213" y="4906963"/>
          <p14:tracePt t="114046" x="2843213" y="4918075"/>
          <p14:tracePt t="114055" x="2843213" y="4927600"/>
          <p14:tracePt t="114069" x="2843213" y="4938713"/>
          <p14:tracePt t="114085" x="2843213" y="4948238"/>
          <p14:tracePt t="114143" x="2843213" y="4959350"/>
          <p14:tracePt t="114438" x="2852738" y="4968875"/>
          <p14:tracePt t="114440" x="2863850" y="4968875"/>
          <p14:tracePt t="114518" x="2863850" y="4979988"/>
          <p14:tracePt t="114574" x="2873375" y="4979988"/>
          <p14:tracePt t="115327" x="2873375" y="4959350"/>
          <p14:tracePt t="115337" x="2884488" y="4948238"/>
          <p14:tracePt t="115343" x="2903538" y="4927600"/>
          <p14:tracePt t="115350" x="2914650" y="4918075"/>
          <p14:tracePt t="115358" x="2924175" y="4906963"/>
          <p14:tracePt t="115366" x="2944813" y="4886325"/>
          <p14:tracePt t="115374" x="2965450" y="4876800"/>
          <p14:tracePt t="115382" x="2976563" y="4865688"/>
          <p14:tracePt t="115390" x="2986088" y="4865688"/>
          <p14:tracePt t="115398" x="2997200" y="4845050"/>
          <p14:tracePt t="115407" x="3006725" y="4826000"/>
          <p14:tracePt t="115415" x="3017838" y="4826000"/>
          <p14:tracePt t="115423" x="3027363" y="4805363"/>
          <p14:tracePt t="115432" x="3038475" y="4784725"/>
          <p14:tracePt t="115440" x="3057525" y="4752975"/>
          <p14:tracePt t="115449" x="3057525" y="4722813"/>
          <p14:tracePt t="115457" x="3068638" y="4691063"/>
          <p14:tracePt t="115465" x="3078163" y="4651375"/>
          <p14:tracePt t="115476" x="3078163" y="4610100"/>
          <p14:tracePt t="115477" x="3078163" y="4557713"/>
          <p14:tracePt t="115485" x="3068638" y="4506913"/>
          <p14:tracePt t="115493" x="3038475" y="4465638"/>
          <p14:tracePt t="115500" x="2997200" y="4403725"/>
          <p14:tracePt t="115509" x="2944813" y="4364038"/>
          <p14:tracePt t="115516" x="2873375" y="4322763"/>
          <p14:tracePt t="115525" x="2781300" y="4291013"/>
          <p14:tracePt t="115532" x="2668588" y="4260850"/>
          <p14:tracePt t="115543" x="2535238" y="4249738"/>
          <p14:tracePt t="115550" x="2370138" y="4249738"/>
          <p14:tracePt t="115558" x="2206625" y="4260850"/>
          <p14:tracePt t="115566" x="2052638" y="4291013"/>
          <p14:tracePt t="115576" x="1919288" y="4332288"/>
          <p14:tracePt t="115583" x="1816100" y="4373563"/>
          <p14:tracePt t="115591" x="1724025" y="4435475"/>
          <p14:tracePt t="115600" x="1682750" y="4476750"/>
          <p14:tracePt t="115607" x="1631950" y="4527550"/>
          <p14:tracePt t="115615" x="1611313" y="4578350"/>
          <p14:tracePt t="115623" x="1600200" y="4651375"/>
          <p14:tracePt t="115633" x="1600200" y="4691063"/>
          <p14:tracePt t="115641" x="1631950" y="4743450"/>
          <p14:tracePt t="115649" x="1682750" y="4805363"/>
          <p14:tracePt t="115657" x="1774825" y="4856163"/>
          <p14:tracePt t="115667" x="1898650" y="4906963"/>
          <p14:tracePt t="115669" x="2032000" y="4938713"/>
          <p14:tracePt t="115677" x="2195513" y="4979988"/>
          <p14:tracePt t="115684" x="2360613" y="4979988"/>
          <p14:tracePt t="115693" x="2555875" y="4979988"/>
          <p14:tracePt t="115700" x="2740025" y="4968875"/>
          <p14:tracePt t="115708" x="2884488" y="4948238"/>
          <p14:tracePt t="115716" x="3017838" y="4918075"/>
          <p14:tracePt t="115724" x="3119438" y="4876800"/>
          <p14:tracePt t="115732" x="3211513" y="4845050"/>
          <p14:tracePt t="115741" x="3252788" y="4814888"/>
          <p14:tracePt t="115749" x="3294063" y="4764088"/>
          <p14:tracePt t="115758" x="3314700" y="4722813"/>
          <p14:tracePt t="115766" x="3325813" y="4691063"/>
          <p14:tracePt t="115774" x="3325813" y="4651375"/>
          <p14:tracePt t="115783" x="3314700" y="4598988"/>
          <p14:tracePt t="115791" x="3284538" y="4568825"/>
          <p14:tracePt t="115800" x="3273425" y="4537075"/>
          <p14:tracePt t="115808" x="3252788" y="4527550"/>
          <p14:tracePt t="115816" x="3232150" y="4527550"/>
          <p14:tracePt t="115824" x="3211513" y="4527550"/>
          <p14:tracePt t="115833" x="3171825" y="4518025"/>
          <p14:tracePt t="116062" x="3181350" y="4445000"/>
          <p14:tracePt t="116072" x="3211513" y="4352925"/>
          <p14:tracePt t="116078" x="3232150" y="4302125"/>
          <p14:tracePt t="116086" x="3263900" y="4240213"/>
          <p14:tracePt t="116092" x="3273425" y="4189413"/>
          <p14:tracePt t="116100" x="3284538" y="4137025"/>
          <p14:tracePt t="116108" x="3314700" y="4044950"/>
          <p14:tracePt t="116115" x="3335338" y="3952875"/>
          <p14:tracePt t="116124" x="3365500" y="3829050"/>
          <p14:tracePt t="116132" x="3376613" y="3746500"/>
          <p14:tracePt t="116141" x="3397250" y="3675063"/>
          <p14:tracePt t="116149" x="3406775" y="3633788"/>
          <p14:tracePt t="116157" x="3417888" y="3613150"/>
          <p14:tracePt t="116165" x="3427413" y="3582988"/>
          <p14:tracePt t="116180" x="3438525" y="3562350"/>
          <p14:tracePt t="116228" x="3427413" y="3562350"/>
          <p14:tracePt t="116232" x="3406775" y="3592513"/>
          <p14:tracePt t="116239" x="3376613" y="3633788"/>
          <p14:tracePt t="116246" x="3325813" y="3706813"/>
          <p14:tracePt t="116252" x="3273425" y="3808413"/>
          <p14:tracePt t="116259" x="3222625" y="3911600"/>
          <p14:tracePt t="116267" x="3171825" y="4024313"/>
          <p14:tracePt t="116275" x="3130550" y="4127500"/>
          <p14:tracePt t="116283" x="3089275" y="4229100"/>
          <p14:tracePt t="116291" x="3057525" y="4302125"/>
          <p14:tracePt t="116302" x="3038475" y="4373563"/>
          <p14:tracePt t="116308" x="3027363" y="4424363"/>
          <p14:tracePt t="116315" x="3027363" y="4445000"/>
          <p14:tracePt t="116324" x="3017838" y="4465638"/>
          <p14:tracePt t="116332" x="3017838" y="4486275"/>
          <p14:tracePt t="116349" x="3006725" y="4486275"/>
          <p14:tracePt t="116359" x="3006725" y="4497388"/>
          <p14:tracePt t="116382" x="2997200" y="4506913"/>
          <p14:tracePt t="117559" x="2997200" y="4497388"/>
          <p14:tracePt t="117687" x="3006725" y="4497388"/>
          <p14:tracePt t="117767" x="3006725" y="4486275"/>
          <p14:tracePt t="117782" x="3017838" y="4486275"/>
          <p14:tracePt t="117790" x="3038475" y="4476750"/>
          <p14:tracePt t="117799" x="3078163" y="4445000"/>
          <p14:tracePt t="117809" x="3130550" y="4403725"/>
          <p14:tracePt t="117816" x="3201988" y="4311650"/>
          <p14:tracePt t="117824" x="3294063" y="4168775"/>
          <p14:tracePt t="117832" x="3397250" y="4014788"/>
          <p14:tracePt t="117840" x="3551238" y="3798888"/>
          <p14:tracePt t="117849" x="3767138" y="3408363"/>
          <p14:tracePt t="117857" x="3981450" y="3049588"/>
          <p14:tracePt t="117866" x="4208463" y="2597150"/>
          <p14:tracePt t="117869" x="4443413" y="2114550"/>
          <p14:tracePt t="117878" x="4668838" y="1622425"/>
          <p14:tracePt t="117884" x="4884738" y="1047750"/>
          <p14:tracePt t="117894" x="5121275" y="533400"/>
          <p14:tracePt t="118502" x="7470775" y="215900"/>
          <p14:tracePt t="118502" x="7470775" y="266700"/>
          <p14:tracePt t="118502" x="7450138" y="287338"/>
          <p14:tracePt t="118502" x="7440613" y="287338"/>
          <p14:tracePt t="118502" x="7419975" y="225425"/>
          <p14:tracePt t="118502" x="7348538" y="574675"/>
          <p14:tracePt t="118502" x="7091363" y="1631950"/>
          <p14:tracePt t="118502" x="6927850" y="2135188"/>
          <p14:tracePt t="118502" x="6753225" y="2617788"/>
          <p14:tracePt t="118502" x="6546850" y="3028950"/>
          <p14:tracePt t="118502" x="6392863" y="3357563"/>
          <p14:tracePt t="118502" x="6249988" y="3582988"/>
          <p14:tracePt t="118502" x="6157913" y="3746500"/>
          <p14:tracePt t="118502" x="6096000" y="3849688"/>
          <p14:tracePt t="118502" x="6034088" y="3921125"/>
          <p14:tracePt t="118502" x="6003925" y="3973513"/>
          <p14:tracePt t="118502" x="5983288" y="3994150"/>
          <p14:tracePt t="118502" x="5962650" y="4003675"/>
          <p14:tracePt t="118502" x="5962650" y="4014788"/>
          <p14:tracePt t="118502" x="5951538" y="4003675"/>
          <p14:tracePt t="118502" x="5951538" y="3994150"/>
          <p14:tracePt t="118502" x="5951538" y="3932238"/>
          <p14:tracePt t="118502" x="5951538" y="3808413"/>
          <p14:tracePt t="118502" x="5972175" y="3582988"/>
          <p14:tracePt t="118502" x="6024563" y="3295650"/>
          <p14:tracePt t="118502" x="6105525" y="2925763"/>
          <p14:tracePt t="118502" x="6240463" y="2463800"/>
          <p14:tracePt t="118502" x="6362700" y="2063750"/>
          <p14:tracePt t="118502" x="6516688" y="1652588"/>
          <p14:tracePt t="118502" x="6650038" y="1211263"/>
          <p14:tracePt t="118502" x="6783388" y="862013"/>
          <p14:tracePt t="118502" x="6927850" y="554038"/>
          <p14:tracePt t="118502" x="7029450" y="298450"/>
          <p14:tracePt t="118502" x="7142163" y="50800"/>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4E98B8B0-573C-43DD-85FE-31433D5707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small hut with grass roof&#10;&#10;Description automatically generated">
            <a:extLst>
              <a:ext uri="{FF2B5EF4-FFF2-40B4-BE49-F238E27FC236}">
                <a16:creationId xmlns:a16="http://schemas.microsoft.com/office/drawing/2014/main" id="{10B26B10-AD21-6569-2747-03E5B6F7E5F5}"/>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l="11745" r="4673"/>
          <a:stretch/>
        </p:blipFill>
        <p:spPr>
          <a:xfrm>
            <a:off x="38662" y="0"/>
            <a:ext cx="7642726" cy="6857990"/>
          </a:xfrm>
          <a:prstGeom prst="rect">
            <a:avLst/>
          </a:prstGeom>
        </p:spPr>
      </p:pic>
      <p:sp>
        <p:nvSpPr>
          <p:cNvPr id="21" name="Rectangle 20">
            <a:extLst>
              <a:ext uri="{FF2B5EF4-FFF2-40B4-BE49-F238E27FC236}">
                <a16:creationId xmlns:a16="http://schemas.microsoft.com/office/drawing/2014/main" id="{0ADDB668-2CA4-4D2B-9C34-3487CA33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263" y="3986129"/>
            <a:ext cx="6288261" cy="2253231"/>
          </a:xfrm>
          <a:prstGeom prst="rect">
            <a:avLst/>
          </a:prstGeom>
          <a:solidFill>
            <a:schemeClr val="bg1">
              <a:alpha val="95000"/>
            </a:schemeClr>
          </a:solidFill>
          <a:ln w="12700">
            <a:solidFill>
              <a:srgbClr val="EFEFE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1B34B55-1660-E0EB-EC04-E0D59934B431}"/>
              </a:ext>
            </a:extLst>
          </p:cNvPr>
          <p:cNvSpPr txBox="1">
            <a:spLocks noGrp="1"/>
          </p:cNvSpPr>
          <p:nvPr>
            <p:ph type="title"/>
          </p:nvPr>
        </p:nvSpPr>
        <p:spPr>
          <a:xfrm>
            <a:off x="636386" y="3986109"/>
            <a:ext cx="2340278" cy="2086755"/>
          </a:xfrm>
        </p:spPr>
        <p:txBody>
          <a:bodyPr vert="horz" lIns="91440" tIns="45720" rIns="91440" bIns="45720" rtlCol="0" anchor="ctr">
            <a:normAutofit/>
          </a:bodyPr>
          <a:lstStyle/>
          <a:p>
            <a:pPr lvl="0" defTabSz="914400">
              <a:lnSpc>
                <a:spcPct val="90000"/>
              </a:lnSpc>
              <a:spcBef>
                <a:spcPct val="0"/>
              </a:spcBef>
            </a:pPr>
            <a:r>
              <a:rPr lang="en-US" sz="2400" kern="1200" dirty="0">
                <a:solidFill>
                  <a:schemeClr val="tx1"/>
                </a:solidFill>
                <a:latin typeface="+mj-lt"/>
                <a:ea typeface="+mj-ea"/>
                <a:cs typeface="+mj-cs"/>
              </a:rPr>
              <a:t>CONCLUSION</a:t>
            </a:r>
          </a:p>
        </p:txBody>
      </p:sp>
      <p:pic>
        <p:nvPicPr>
          <p:cNvPr id="13" name="Picture 12" descr="A close-up of a building scaffolding&#10;&#10;Description automatically generated">
            <a:extLst>
              <a:ext uri="{FF2B5EF4-FFF2-40B4-BE49-F238E27FC236}">
                <a16:creationId xmlns:a16="http://schemas.microsoft.com/office/drawing/2014/main" id="{AA615617-75B2-7D0C-C9A1-CC7B071BB34D}"/>
              </a:ext>
            </a:extLst>
          </p:cNvPr>
          <p:cNvPicPr>
            <a:picLocks noChangeAspect="1"/>
          </p:cNvPicPr>
          <p:nvPr/>
        </p:nvPicPr>
        <p:blipFill>
          <a:blip r:embed="rId6">
            <a:extLst>
              <a:ext uri="{28A0092B-C50C-407E-A947-70E740481C1C}">
                <a14:useLocalDpi xmlns:a14="http://schemas.microsoft.com/office/drawing/2010/main" val="0"/>
              </a:ext>
              <a:ext uri="{837473B0-CC2E-450A-ABE3-18F120FF3D39}">
                <a1611:picAttrSrcUrl xmlns:a1611="http://schemas.microsoft.com/office/drawing/2016/11/main" r:id="rId7"/>
              </a:ext>
            </a:extLst>
          </a:blip>
          <a:srcRect t="7933" r="1" b="17018"/>
          <a:stretch/>
        </p:blipFill>
        <p:spPr>
          <a:xfrm>
            <a:off x="7720049" y="10"/>
            <a:ext cx="4471952" cy="2240270"/>
          </a:xfrm>
          <a:prstGeom prst="rect">
            <a:avLst/>
          </a:prstGeom>
        </p:spPr>
      </p:pic>
      <p:sp>
        <p:nvSpPr>
          <p:cNvPr id="23" name="Rectangle 22">
            <a:extLst>
              <a:ext uri="{FF2B5EF4-FFF2-40B4-BE49-F238E27FC236}">
                <a16:creationId xmlns:a16="http://schemas.microsoft.com/office/drawing/2014/main" id="{2568BC19-F052-4108-93E1-6A3D1DEC0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8370" y="47845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D5FD337D-4D6B-4C8B-B6F5-121097E098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407046" y="5103601"/>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5">
            <a:extLst>
              <a:ext uri="{FF2B5EF4-FFF2-40B4-BE49-F238E27FC236}">
                <a16:creationId xmlns:a16="http://schemas.microsoft.com/office/drawing/2014/main" id="{1E438130-7CC2-22B6-A018-C6942C10E6FF}"/>
              </a:ext>
            </a:extLst>
          </p:cNvPr>
          <p:cNvSpPr txBox="1"/>
          <p:nvPr/>
        </p:nvSpPr>
        <p:spPr>
          <a:xfrm>
            <a:off x="2237362" y="4176409"/>
            <a:ext cx="4630162" cy="1971471"/>
          </a:xfrm>
          <a:prstGeom prst="rect">
            <a:avLst/>
          </a:prstGeom>
        </p:spPr>
        <p:txBody>
          <a:bodyPr vert="horz" lIns="91440" tIns="45720" rIns="91440" bIns="45720" rtlCol="0" anchor="ctr" anchorCtr="0" compatLnSpc="1">
            <a:noAutofit/>
          </a:bodyPr>
          <a:lstStyle/>
          <a:p>
            <a:pPr lvl="1" indent="-228600">
              <a:lnSpc>
                <a:spcPct val="90000"/>
              </a:lnSpc>
              <a:spcAft>
                <a:spcPts val="600"/>
              </a:spcAft>
              <a:buFont typeface="Arial" panose="020B0604020202020204" pitchFamily="34" charset="0"/>
              <a:buChar char="•"/>
              <a:defRPr sz="1800" b="0" i="0" u="none" strike="noStrike" kern="0" cap="none" spc="0" baseline="0">
                <a:solidFill>
                  <a:srgbClr val="000000"/>
                </a:solidFill>
                <a:uFillTx/>
              </a:defRPr>
            </a:pPr>
            <a:r>
              <a:rPr lang="en-US" sz="1300" b="0" i="0" u="none" strike="noStrike" cap="none" spc="0" baseline="0" dirty="0">
                <a:uFillTx/>
                <a:latin typeface="Asptos"/>
              </a:rPr>
              <a:t>Bamboo stands out as a sustainable building material, offering outstanding mechanical properties like high tensile strength and low density. Its versatility allows for diverse applications, from scaffolding to roofing solutions and resilient bridges. While there are challenges such as pest susceptibility, proper treatment can help resolve these issues. Overall, bamboo's strength, flexibility, and eco-friendliness makes it an optimal option in modern construction, paving the way for more sustainable engineering practices in the future.</a:t>
            </a:r>
          </a:p>
        </p:txBody>
      </p:sp>
      <p:pic>
        <p:nvPicPr>
          <p:cNvPr id="6" name="Picture 5" descr="A wooden structure with a ceiling and a light&#10;&#10;Description automatically generated with medium confidence">
            <a:extLst>
              <a:ext uri="{FF2B5EF4-FFF2-40B4-BE49-F238E27FC236}">
                <a16:creationId xmlns:a16="http://schemas.microsoft.com/office/drawing/2014/main" id="{96DE91FD-F8BF-CCFE-2516-977F19421499}"/>
              </a:ext>
            </a:extLst>
          </p:cNvPr>
          <p:cNvPicPr>
            <a:picLocks noChangeAspect="1"/>
          </p:cNvPicPr>
          <p:nvPr/>
        </p:nvPicPr>
        <p:blipFill>
          <a:blip r:embed="rId8">
            <a:extLst>
              <a:ext uri="{28A0092B-C50C-407E-A947-70E740481C1C}">
                <a14:useLocalDpi xmlns:a14="http://schemas.microsoft.com/office/drawing/2010/main" val="0"/>
              </a:ext>
            </a:extLst>
          </a:blip>
          <a:srcRect t="17310" r="1" b="7641"/>
          <a:stretch/>
        </p:blipFill>
        <p:spPr>
          <a:xfrm>
            <a:off x="7720049" y="2308860"/>
            <a:ext cx="4471952" cy="2240280"/>
          </a:xfrm>
          <a:prstGeom prst="rect">
            <a:avLst/>
          </a:prstGeom>
        </p:spPr>
      </p:pic>
      <p:pic>
        <p:nvPicPr>
          <p:cNvPr id="5" name="Picture 4" descr="A collage of a wooden walkway and a house&#10;&#10;Description automatically generated">
            <a:extLst>
              <a:ext uri="{FF2B5EF4-FFF2-40B4-BE49-F238E27FC236}">
                <a16:creationId xmlns:a16="http://schemas.microsoft.com/office/drawing/2014/main" id="{3D47E759-38E2-7CFB-AE86-7DA7A33C455F}"/>
              </a:ext>
            </a:extLst>
          </p:cNvPr>
          <p:cNvPicPr>
            <a:picLocks noChangeAspect="1"/>
          </p:cNvPicPr>
          <p:nvPr/>
        </p:nvPicPr>
        <p:blipFill>
          <a:blip r:embed="rId9">
            <a:extLst>
              <a:ext uri="{28A0092B-C50C-407E-A947-70E740481C1C}">
                <a14:useLocalDpi xmlns:a14="http://schemas.microsoft.com/office/drawing/2010/main" val="0"/>
              </a:ext>
              <a:ext uri="{837473B0-CC2E-450A-ABE3-18F120FF3D39}">
                <a1611:picAttrSrcUrl xmlns:a1611="http://schemas.microsoft.com/office/drawing/2016/11/main" r:id="rId10"/>
              </a:ext>
            </a:extLst>
          </a:blip>
          <a:srcRect t="4307" r="1" b="18026"/>
          <a:stretch/>
        </p:blipFill>
        <p:spPr>
          <a:xfrm>
            <a:off x="7720049" y="4617720"/>
            <a:ext cx="4471957" cy="2240280"/>
          </a:xfrm>
          <a:prstGeom prst="rect">
            <a:avLst/>
          </a:prstGeom>
        </p:spPr>
      </p:pic>
      <p:pic>
        <p:nvPicPr>
          <p:cNvPr id="53" name="Audio 52">
            <a:hlinkClick r:id="" action="ppaction://media"/>
            <a:extLst>
              <a:ext uri="{FF2B5EF4-FFF2-40B4-BE49-F238E27FC236}">
                <a16:creationId xmlns:a16="http://schemas.microsoft.com/office/drawing/2014/main" id="{7F75C9BC-8DB1-8DC0-4C56-B713F30479BC}"/>
              </a:ext>
            </a:extLst>
          </p:cNvPr>
          <p:cNvPicPr>
            <a:picLocks noChangeAspect="1"/>
          </p:cNvPicPr>
          <p:nvPr>
            <a:audioFile r:link="rId2"/>
            <p:extLst>
              <p:ext uri="{DAA4B4D4-6D71-4841-9C94-3DE7FCFB9230}">
                <p14:media xmlns:p14="http://schemas.microsoft.com/office/powerpoint/2010/main" r:embed="rId1"/>
              </p:ext>
            </p:extLst>
          </p:nvPr>
        </p:nvPicPr>
        <p:blipFill>
          <a:blip r:embed="rId11"/>
          <a:srcRect l="-203125" t="-203125" r="-203125" b="-203125"/>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51060"/>
    </mc:Choice>
    <mc:Fallback>
      <p:transition spd="slow" advTm="510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3"/>
                </p:tgtEl>
              </p:cMediaNode>
            </p:audio>
          </p:childTnLst>
        </p:cTn>
      </p:par>
    </p:tnLst>
  </p:timing>
  <p:extLst>
    <p:ext uri="{3A86A75C-4F4B-4683-9AE1-C65F6400EC91}">
      <p14:laserTraceLst xmlns:p14="http://schemas.microsoft.com/office/powerpoint/2010/main">
        <p14:tracePtLst>
          <p14:tracePt t="465" x="6588125" y="1293813"/>
          <p14:tracePt t="486" x="6588125" y="1303338"/>
          <p14:tracePt t="491" x="6588125" y="1385888"/>
          <p14:tracePt t="503" x="6588125" y="1468438"/>
          <p14:tracePt t="511" x="6588125" y="1519238"/>
          <p14:tracePt t="518" x="6599238" y="1590675"/>
          <p14:tracePt t="527" x="6629400" y="1704975"/>
          <p14:tracePt t="534" x="6640513" y="1858963"/>
          <p14:tracePt t="542" x="6670675" y="2001838"/>
          <p14:tracePt t="551" x="6700838" y="2155825"/>
          <p14:tracePt t="561" x="6721475" y="2320925"/>
          <p14:tracePt t="568" x="6753225" y="2484438"/>
          <p14:tracePt t="577" x="6762750" y="2628900"/>
          <p14:tracePt t="583" x="6783388" y="2762250"/>
          <p14:tracePt t="645" x="6783388" y="2967038"/>
          <p14:tracePt t="1152" x="6916738" y="2987675"/>
          <p14:tracePt t="1162" x="7061200" y="3049588"/>
          <p14:tracePt t="1175" x="7408863" y="3090863"/>
          <p14:tracePt t="1183" x="7573963" y="3100388"/>
          <p14:tracePt t="1191" x="7707313" y="3100388"/>
          <p14:tracePt t="1198" x="7850188" y="3100388"/>
          <p14:tracePt t="1207" x="7994650" y="3100388"/>
          <p14:tracePt t="1214" x="8128000" y="3070225"/>
          <p14:tracePt t="1222" x="8261350" y="3059113"/>
          <p14:tracePt t="1230" x="8385175" y="3028950"/>
          <p14:tracePt t="1238" x="8497888" y="3017838"/>
          <p14:tracePt t="1246" x="8599488" y="3008313"/>
          <p14:tracePt t="1254" x="8712200" y="3008313"/>
          <p14:tracePt t="1262" x="8826500" y="2997200"/>
          <p14:tracePt t="1270" x="8959850" y="2976563"/>
          <p14:tracePt t="1278" x="9093200" y="2976563"/>
          <p14:tracePt t="1286" x="9205913" y="2976563"/>
          <p14:tracePt t="1295" x="9328150" y="2976563"/>
          <p14:tracePt t="1303" x="9421813" y="2976563"/>
          <p14:tracePt t="1310" x="9534525" y="2976563"/>
          <p14:tracePt t="1319" x="9636125" y="2976563"/>
          <p14:tracePt t="1327" x="9739313" y="2976563"/>
          <p14:tracePt t="1335" x="9821863" y="2976563"/>
          <p14:tracePt t="1343" x="9882188" y="2976563"/>
          <p14:tracePt t="1351" x="9934575" y="2976563"/>
          <p14:tracePt t="1360" x="9975850" y="2976563"/>
          <p14:tracePt t="1368" x="9985375" y="2976563"/>
          <p14:tracePt t="1376" x="10006013" y="2987675"/>
          <p14:tracePt t="1384" x="10026650" y="2987675"/>
          <p14:tracePt t="1399" x="10036175" y="2987675"/>
          <p14:tracePt t="1407" x="10047288" y="2987675"/>
          <p14:tracePt t="1415" x="10047288" y="2997200"/>
          <p14:tracePt t="1503" x="10056813" y="2997200"/>
          <p14:tracePt t="1569" x="10036175" y="2997200"/>
          <p14:tracePt t="1578" x="9975850" y="2997200"/>
          <p14:tracePt t="1586" x="9872663" y="2967038"/>
          <p14:tracePt t="1594" x="9748838" y="2925763"/>
          <p14:tracePt t="1600" x="9575800" y="2843213"/>
          <p14:tracePt t="1609" x="9339263" y="2700338"/>
          <p14:tracePt t="1616" x="9082088" y="2546350"/>
          <p14:tracePt t="1625" x="8815388" y="2371725"/>
          <p14:tracePt t="1633" x="8620125" y="2259013"/>
          <p14:tracePt t="1642" x="8466138" y="2197100"/>
          <p14:tracePt t="1650" x="8343900" y="2135188"/>
          <p14:tracePt t="1659" x="8231188" y="2105025"/>
          <p14:tracePt t="1666" x="8158163" y="2084388"/>
          <p14:tracePt t="1675" x="8086725" y="2073275"/>
          <p14:tracePt t="1684" x="8056563" y="2073275"/>
          <p14:tracePt t="1693" x="8024813" y="2084388"/>
          <p14:tracePt t="1695" x="8004175" y="2105025"/>
          <p14:tracePt t="1702" x="7983538" y="2125663"/>
          <p14:tracePt t="1710" x="7983538" y="2176463"/>
          <p14:tracePt t="1722" x="7983538" y="2227263"/>
          <p14:tracePt t="1730" x="7983538" y="2300288"/>
          <p14:tracePt t="1735" x="8004175" y="2381250"/>
          <p14:tracePt t="1743" x="8024813" y="2474913"/>
          <p14:tracePt t="1750" x="8077200" y="2555875"/>
          <p14:tracePt t="1759" x="8148638" y="2668588"/>
          <p14:tracePt t="1767" x="8210550" y="2751138"/>
          <p14:tracePt t="1777" x="8302625" y="2895600"/>
          <p14:tracePt t="1783" x="8435975" y="3038475"/>
          <p14:tracePt t="1791" x="8640763" y="3192463"/>
          <p14:tracePt t="1800" x="8907463" y="3346450"/>
          <p14:tracePt t="1808" x="9134475" y="3470275"/>
          <p14:tracePt t="1817" x="9451975" y="3603625"/>
          <p14:tracePt t="1826" x="9728200" y="3716338"/>
          <p14:tracePt t="1835" x="10006013" y="3808413"/>
          <p14:tracePt t="1842" x="10231438" y="3860800"/>
          <p14:tracePt t="1849" x="10396538" y="3870325"/>
          <p14:tracePt t="1857" x="10560050" y="3870325"/>
          <p14:tracePt t="1866" x="10693400" y="3870325"/>
          <p14:tracePt t="1876" x="10785475" y="3849688"/>
          <p14:tracePt t="1883" x="10858500" y="3829050"/>
          <p14:tracePt t="1892" x="10898188" y="3808413"/>
          <p14:tracePt t="1900" x="10929938" y="3787775"/>
          <p14:tracePt t="1909" x="10939463" y="3778250"/>
          <p14:tracePt t="1911" x="10939463" y="3757613"/>
          <p14:tracePt t="1920" x="10888663" y="3727450"/>
          <p14:tracePt t="1928" x="10826750" y="3695700"/>
          <p14:tracePt t="1935" x="10725150" y="3624263"/>
          <p14:tracePt t="1943" x="10601325" y="3541713"/>
          <p14:tracePt t="1951" x="10417175" y="3459163"/>
          <p14:tracePt t="1969" x="9964738" y="3284538"/>
          <p14:tracePt t="1976" x="9801225" y="3244850"/>
          <p14:tracePt t="1986" x="9636125" y="3233738"/>
          <p14:tracePt t="1995" x="9502775" y="3233738"/>
          <p14:tracePt t="2001" x="9401175" y="3244850"/>
          <p14:tracePt t="2008" x="9318625" y="3295650"/>
          <p14:tracePt t="2019" x="9256713" y="3357563"/>
          <p14:tracePt t="2026" x="9205913" y="3429000"/>
          <p14:tracePt t="2033" x="9194800" y="3532188"/>
          <p14:tracePt t="2042" x="9194800" y="3603625"/>
          <p14:tracePt t="2050" x="9215438" y="3736975"/>
          <p14:tracePt t="2058" x="9288463" y="3860800"/>
          <p14:tracePt t="2067" x="9359900" y="3994150"/>
          <p14:tracePt t="2077" x="9440863" y="4116388"/>
          <p14:tracePt t="2079" x="9544050" y="4219575"/>
          <p14:tracePt t="2087" x="9688513" y="4322763"/>
          <p14:tracePt t="2096" x="9852025" y="4373563"/>
          <p14:tracePt t="2103" x="10056813" y="4424363"/>
          <p14:tracePt t="2111" x="10210800" y="4424363"/>
          <p14:tracePt t="2127" x="10631488" y="4403725"/>
          <p14:tracePt t="2135" x="10847388" y="4322763"/>
          <p14:tracePt t="2144" x="11031538" y="4240213"/>
          <p14:tracePt t="2151" x="11155363" y="4157663"/>
          <p14:tracePt t="2160" x="11258550" y="4065588"/>
          <p14:tracePt t="2169" x="11329988" y="4003675"/>
          <p14:tracePt t="2176" x="11412538" y="3932238"/>
          <p14:tracePt t="2185" x="11442700" y="3890963"/>
          <p14:tracePt t="2192" x="11463338" y="3829050"/>
          <p14:tracePt t="2201" x="11463338" y="3787775"/>
          <p14:tracePt t="2208" x="11453813" y="3736975"/>
          <p14:tracePt t="2216" x="11433175" y="3686175"/>
          <p14:tracePt t="2224" x="11371263" y="3613150"/>
          <p14:tracePt t="2236" x="11288713" y="3532188"/>
          <p14:tracePt t="2239" x="11185525" y="3438525"/>
          <p14:tracePt t="2250" x="11031538" y="3367088"/>
          <p14:tracePt t="2259" x="10858500" y="3295650"/>
          <p14:tracePt t="2268" x="10704513" y="3244850"/>
          <p14:tracePt t="2275" x="10509250" y="3182938"/>
          <p14:tracePt t="2286" x="10334625" y="3171825"/>
          <p14:tracePt t="2288" x="10150475" y="3151188"/>
          <p14:tracePt t="2298" x="9985375" y="3162300"/>
          <p14:tracePt t="2305" x="9842500" y="3182938"/>
          <p14:tracePt t="2313" x="9688513" y="3244850"/>
          <p14:tracePt t="2320" x="9555163" y="3325813"/>
          <p14:tracePt t="2327" x="9431338" y="3419475"/>
          <p14:tracePt t="2334" x="9318625" y="3511550"/>
          <p14:tracePt t="2343" x="9247188" y="3592513"/>
          <p14:tracePt t="2352" x="9194800" y="3675063"/>
          <p14:tracePt t="2360" x="9144000" y="3757613"/>
          <p14:tracePt t="2367" x="9102725" y="3840163"/>
          <p14:tracePt t="2376" x="9102725" y="3921125"/>
          <p14:tracePt t="2383" x="9102725" y="3994150"/>
          <p14:tracePt t="2393" x="9123363" y="4075113"/>
          <p14:tracePt t="2400" x="9185275" y="4148138"/>
          <p14:tracePt t="2409" x="9256713" y="4219575"/>
          <p14:tracePt t="2417" x="9348788" y="4281488"/>
          <p14:tracePt t="2425" x="9451975" y="4332288"/>
          <p14:tracePt t="2433" x="9575800" y="4403725"/>
          <p14:tracePt t="2444" x="9739313" y="4424363"/>
          <p14:tracePt t="2452" x="9902825" y="4456113"/>
          <p14:tracePt t="2463" x="10201275" y="4465638"/>
          <p14:tracePt t="2472" x="10344150" y="4465638"/>
          <p14:tracePt t="2479" x="10518775" y="4403725"/>
          <p14:tracePt t="2487" x="10704513" y="4311650"/>
          <p14:tracePt t="2497" x="10858500" y="4178300"/>
          <p14:tracePt t="2506" x="10991850" y="4024313"/>
          <p14:tracePt t="2515" x="11072813" y="3900488"/>
          <p14:tracePt t="2522" x="11145838" y="3767138"/>
          <p14:tracePt t="2532" x="11185525" y="3613150"/>
          <p14:tracePt t="2539" x="11217275" y="3429000"/>
          <p14:tracePt t="2547" x="11217275" y="3284538"/>
          <p14:tracePt t="2553" x="11196638" y="3162300"/>
          <p14:tracePt t="2559" x="11145838" y="3059113"/>
          <p14:tracePt t="2568" x="11052175" y="2957513"/>
          <p14:tracePt t="2576" x="10960100" y="2863850"/>
          <p14:tracePt t="2584" x="10837863" y="2782888"/>
          <p14:tracePt t="2592" x="10693400" y="2679700"/>
          <p14:tracePt t="2600" x="10518775" y="2597150"/>
          <p14:tracePt t="2608" x="10313988" y="2535238"/>
          <p14:tracePt t="2618" x="10118725" y="2484438"/>
          <p14:tracePt t="2626" x="9893300" y="2454275"/>
          <p14:tracePt t="2634" x="9728200" y="2454275"/>
          <p14:tracePt t="2643" x="9544050" y="2484438"/>
          <p14:tracePt t="2650" x="9401175" y="2535238"/>
          <p14:tracePt t="2659" x="9256713" y="2597150"/>
          <p14:tracePt t="2668" x="9174163" y="2668588"/>
          <p14:tracePt t="2675" x="9102725" y="2751138"/>
          <p14:tracePt t="2686" x="9061450" y="2822575"/>
          <p14:tracePt t="2693" x="9061450" y="2925763"/>
          <p14:tracePt t="2695" x="9061450" y="3059113"/>
          <p14:tracePt t="2704" x="9134475" y="3203575"/>
          <p14:tracePt t="2711" x="9247188" y="3346450"/>
          <p14:tracePt t="2719" x="9390063" y="3532188"/>
          <p14:tracePt t="2727" x="9564688" y="3746500"/>
          <p14:tracePt t="2736" x="9842500" y="3962400"/>
          <p14:tracePt t="2745" x="10150475" y="4189413"/>
          <p14:tracePt t="2751" x="10426700" y="4373563"/>
          <p14:tracePt t="2760" x="10734675" y="4497388"/>
          <p14:tracePt t="2768" x="11001375" y="4589463"/>
          <p14:tracePt t="2780" x="11237913" y="4630738"/>
          <p14:tracePt t="2788" x="11401425" y="4630738"/>
          <p14:tracePt t="2797" x="11545888" y="4630738"/>
          <p14:tracePt t="2803" x="11679238" y="4557713"/>
          <p14:tracePt t="2812" x="11771313" y="4465638"/>
          <p14:tracePt t="2819" x="11874500" y="4364038"/>
          <p14:tracePt t="2827" x="11925300" y="4240213"/>
          <p14:tracePt t="2834" x="11955463" y="4157663"/>
          <p14:tracePt t="2841" x="11955463" y="4075113"/>
          <p14:tracePt t="2849" x="11955463" y="3952875"/>
          <p14:tracePt t="2859" x="11945938" y="3840163"/>
          <p14:tracePt t="2866" x="11904663" y="3716338"/>
          <p14:tracePt t="2876" x="11853863" y="3603625"/>
          <p14:tracePt t="2884" x="11771313" y="3490913"/>
          <p14:tracePt t="2887" x="11699875" y="3419475"/>
          <p14:tracePt t="2895" x="11576050" y="3346450"/>
          <p14:tracePt t="2902" x="11433175" y="3284538"/>
          <p14:tracePt t="2910" x="11320463" y="3244850"/>
          <p14:tracePt t="2918" x="11166475" y="3203575"/>
          <p14:tracePt t="2927" x="11001375" y="3203575"/>
          <p14:tracePt t="2934" x="10826750" y="3203575"/>
          <p14:tracePt t="2941" x="10642600" y="3203575"/>
          <p14:tracePt t="2950" x="10456863" y="3213100"/>
          <p14:tracePt t="2959" x="10293350" y="3244850"/>
          <p14:tracePt t="2971" x="10098088" y="3325813"/>
          <p14:tracePt t="2977" x="9944100" y="3408363"/>
          <p14:tracePt t="2985" x="9739313" y="3521075"/>
          <p14:tracePt t="3009" x="9421813" y="3840163"/>
          <p14:tracePt t="3018" x="9348788" y="3921125"/>
          <p14:tracePt t="3025" x="9318625" y="4014788"/>
          <p14:tracePt t="3033" x="9307513" y="4095750"/>
          <p14:tracePt t="3041" x="9307513" y="4208463"/>
          <p14:tracePt t="3050" x="9307513" y="4311650"/>
          <p14:tracePt t="3058" x="9348788" y="4414838"/>
          <p14:tracePt t="3066" x="9440863" y="4527550"/>
          <p14:tracePt t="3074" x="9534525" y="4619625"/>
          <p14:tracePt t="3082" x="9656763" y="4702175"/>
          <p14:tracePt t="3091" x="9790113" y="4752975"/>
          <p14:tracePt t="3100" x="9923463" y="4826000"/>
          <p14:tracePt t="3108" x="10047288" y="4845050"/>
          <p14:tracePt t="3109" x="10210800" y="4845050"/>
          <p14:tracePt t="3118" x="10355263" y="4835525"/>
          <p14:tracePt t="3128" x="10509250" y="4794250"/>
          <p14:tracePt t="3134" x="10642600" y="4732338"/>
          <p14:tracePt t="3143" x="10744200" y="4640263"/>
          <p14:tracePt t="3155" x="10868025" y="4497388"/>
          <p14:tracePt t="3161" x="10950575" y="4364038"/>
          <p14:tracePt t="3167" x="11012488" y="4240213"/>
          <p14:tracePt t="3175" x="11042650" y="4106863"/>
          <p14:tracePt t="3182" x="11052175" y="3973513"/>
          <p14:tracePt t="3191" x="11052175" y="3808413"/>
          <p14:tracePt t="3199" x="11052175" y="3665538"/>
          <p14:tracePt t="3207" x="10991850" y="3532188"/>
          <p14:tracePt t="3217" x="10939463" y="3408363"/>
          <p14:tracePt t="3224" x="10858500" y="3284538"/>
          <p14:tracePt t="3233" x="10755313" y="3192463"/>
          <p14:tracePt t="3240" x="10610850" y="3090863"/>
          <p14:tracePt t="3249" x="10456863" y="3008313"/>
          <p14:tracePt t="3258" x="10304463" y="2936875"/>
          <p14:tracePt t="3266" x="10139363" y="2916238"/>
          <p14:tracePt t="3274" x="9964738" y="2916238"/>
          <p14:tracePt t="3282" x="9748838" y="2936875"/>
          <p14:tracePt t="3291" x="9555163" y="2976563"/>
          <p14:tracePt t="3299" x="9348788" y="3038475"/>
          <p14:tracePt t="3307" x="9102725" y="3151188"/>
          <p14:tracePt t="3316" x="8856663" y="3254375"/>
          <p14:tracePt t="3317" x="8620125" y="3398838"/>
          <p14:tracePt t="3325" x="8415338" y="3552825"/>
          <p14:tracePt t="3333" x="8231188" y="3695700"/>
          <p14:tracePt t="3341" x="8056563" y="3849688"/>
          <p14:tracePt t="3349" x="7932738" y="3952875"/>
          <p14:tracePt t="3357" x="7810500" y="4065588"/>
          <p14:tracePt t="3366" x="7716838" y="4157663"/>
          <p14:tracePt t="3373" x="7656513" y="4219575"/>
          <p14:tracePt t="3384" x="7604125" y="4291013"/>
          <p14:tracePt t="3394" x="7583488" y="4332288"/>
          <p14:tracePt t="3398" x="7573963" y="4383088"/>
          <p14:tracePt t="3407" x="7573963" y="4424363"/>
          <p14:tracePt t="3415" x="7583488" y="4456113"/>
          <p14:tracePt t="3424" x="7615238" y="4506913"/>
          <p14:tracePt t="3432" x="7656513" y="4537075"/>
          <p14:tracePt t="3440" x="7748588" y="4589463"/>
          <p14:tracePt t="3449" x="7820025" y="4610100"/>
          <p14:tracePt t="3457" x="7902575" y="4660900"/>
          <p14:tracePt t="3465" x="7994650" y="4691063"/>
          <p14:tracePt t="3473" x="8107363" y="4711700"/>
          <p14:tracePt t="3482" x="8240713" y="4743450"/>
          <p14:tracePt t="3490" x="8394700" y="4752975"/>
          <p14:tracePt t="3498" x="8518525" y="4752975"/>
          <p14:tracePt t="3506" x="8640763" y="4752975"/>
          <p14:tracePt t="3516" x="8774113" y="4752975"/>
          <p14:tracePt t="3524" x="8907463" y="4711700"/>
          <p14:tracePt t="3532" x="9061450" y="4640263"/>
          <p14:tracePt t="3540" x="9194800" y="4568825"/>
          <p14:tracePt t="3541" x="9297988" y="4497388"/>
          <p14:tracePt t="3549" x="9410700" y="4414838"/>
          <p14:tracePt t="3558" x="9482138" y="4332288"/>
          <p14:tracePt t="3566" x="9564688" y="4260850"/>
          <p14:tracePt t="3576" x="9605963" y="4198938"/>
          <p14:tracePt t="3586" x="9636125" y="4157663"/>
          <p14:tracePt t="3591" x="9677400" y="4095750"/>
          <p14:tracePt t="3599" x="9698038" y="4044950"/>
          <p14:tracePt t="3607" x="9718675" y="3973513"/>
          <p14:tracePt t="3615" x="9728200" y="3921125"/>
          <p14:tracePt t="3624" x="9728200" y="3840163"/>
          <p14:tracePt t="3632" x="9718675" y="3767138"/>
          <p14:tracePt t="3640" x="9688513" y="3675063"/>
          <p14:tracePt t="3648" x="9656763" y="3624263"/>
          <p14:tracePt t="3657" x="9594850" y="3541713"/>
          <p14:tracePt t="3665" x="9523413" y="3470275"/>
          <p14:tracePt t="3675" x="9410700" y="3387725"/>
          <p14:tracePt t="3683" x="9288463" y="3305175"/>
          <p14:tracePt t="3692" x="9164638" y="3213100"/>
          <p14:tracePt t="3700" x="9061450" y="3121025"/>
          <p14:tracePt t="3708" x="8948738" y="3049588"/>
          <p14:tracePt t="3710" x="8847138" y="2997200"/>
          <p14:tracePt t="3719" x="8764588" y="2967038"/>
          <p14:tracePt t="3729" x="8672513" y="2936875"/>
          <p14:tracePt t="3735" x="8589963" y="2936875"/>
          <p14:tracePt t="3742" x="8539163" y="2936875"/>
          <p14:tracePt t="3751" x="8486775" y="2936875"/>
          <p14:tracePt t="3758" x="8445500" y="2946400"/>
          <p14:tracePt t="3769" x="8405813" y="2967038"/>
          <p14:tracePt t="3776" x="8394700" y="2987675"/>
          <p14:tracePt t="3784" x="8364538" y="3008313"/>
          <p14:tracePt t="3791" x="8353425" y="3017838"/>
          <p14:tracePt t="3800" x="8343900" y="3038475"/>
          <p14:tracePt t="3809" x="8332788" y="3049588"/>
          <p14:tracePt t="3816" x="8332788" y="3070225"/>
          <p14:tracePt t="3826" x="8323263" y="3090863"/>
          <p14:tracePt t="3833" x="8312150" y="3111500"/>
          <p14:tracePt t="3842" x="8312150" y="3141663"/>
          <p14:tracePt t="3850" x="8302625" y="3171825"/>
          <p14:tracePt t="3858" x="8291513" y="3182938"/>
          <p14:tracePt t="3867" x="8291513" y="3203575"/>
          <p14:tracePt t="3876" x="8281988" y="3224213"/>
          <p14:tracePt t="3887" x="8281988" y="3244850"/>
          <p14:tracePt t="3911" x="8281988" y="3254375"/>
          <p14:tracePt t="3947" x="8272463" y="3254375"/>
          <p14:tracePt t="4010" x="8272463" y="3265488"/>
          <p14:tracePt t="4022" x="8281988" y="3275013"/>
          <p14:tracePt t="4031" x="8302625" y="3284538"/>
          <p14:tracePt t="4046" x="8312150" y="3305175"/>
          <p14:tracePt t="4053" x="8332788" y="3325813"/>
          <p14:tracePt t="4062" x="8343900" y="3336925"/>
          <p14:tracePt t="4070" x="8343900" y="3357563"/>
          <p14:tracePt t="4078" x="8364538" y="3387725"/>
          <p14:tracePt t="4086" x="8374063" y="3398838"/>
          <p14:tracePt t="4094" x="8385175" y="3429000"/>
          <p14:tracePt t="4102" x="8394700" y="3449638"/>
          <p14:tracePt t="4110" x="8405813" y="3459163"/>
          <p14:tracePt t="4118" x="8415338" y="3490913"/>
          <p14:tracePt t="4127" x="8415338" y="3500438"/>
          <p14:tracePt t="4135" x="8415338" y="3511550"/>
          <p14:tracePt t="4143" x="8424863" y="3521075"/>
          <p14:tracePt t="4151" x="8424863" y="3532188"/>
          <p14:tracePt t="6106" x="8539163" y="3532188"/>
          <p14:tracePt t="6110" x="8836025" y="3532188"/>
          <p14:tracePt t="6112" x="9010650" y="3521075"/>
          <p14:tracePt t="6119" x="9215438" y="3500438"/>
          <p14:tracePt t="6126" x="9369425" y="3479800"/>
          <p14:tracePt t="6134" x="9534525" y="3449638"/>
          <p14:tracePt t="6142" x="9698038" y="3419475"/>
          <p14:tracePt t="6150" x="9852025" y="3378200"/>
          <p14:tracePt t="6158" x="9996488" y="3336925"/>
          <p14:tracePt t="6166" x="10118725" y="3295650"/>
          <p14:tracePt t="6175" x="10201275" y="3275013"/>
          <p14:tracePt t="6183" x="10293350" y="3244850"/>
          <p14:tracePt t="6193" x="10334625" y="3224213"/>
          <p14:tracePt t="6200" x="10355263" y="3224213"/>
          <p14:tracePt t="6209" x="10375900" y="3203575"/>
          <p14:tracePt t="6217" x="10396538" y="3203575"/>
          <p14:tracePt t="6231" x="10396538" y="3192463"/>
          <p14:tracePt t="6240" x="10406063" y="3192463"/>
          <p14:tracePt t="6247" x="10417175" y="3192463"/>
          <p14:tracePt t="6379" x="10406063" y="3192463"/>
          <p14:tracePt t="6488" x="10385425" y="3182938"/>
          <p14:tracePt t="9129" x="10304463" y="3151188"/>
          <p14:tracePt t="10688" x="5799138" y="739775"/>
          <p14:tracePt t="10696" x="5799138" y="1181100"/>
          <p14:tracePt t="10703" x="5778500" y="1590675"/>
          <p14:tracePt t="10711" x="5778500" y="1992313"/>
          <p14:tracePt t="10719" x="5778500" y="2289175"/>
          <p14:tracePt t="10728" x="5778500" y="2525713"/>
          <p14:tracePt t="10738" x="5778500" y="2689225"/>
          <p14:tracePt t="10747" x="5778500" y="2792413"/>
          <p14:tracePt t="10753" x="5778500" y="2874963"/>
          <p14:tracePt t="10760" x="5788025" y="2925763"/>
          <p14:tracePt t="10769" x="5799138" y="2957513"/>
          <p14:tracePt t="10778" x="5799138" y="2976563"/>
          <p14:tracePt t="10786" x="5799138" y="2997200"/>
          <p14:tracePt t="10794" x="5799138" y="3008313"/>
          <p14:tracePt t="10802" x="5799138" y="3017838"/>
          <p14:tracePt t="10811" x="5799138" y="3038475"/>
          <p14:tracePt t="10826" x="5788025" y="3059113"/>
          <p14:tracePt t="10882" x="5757863" y="3070225"/>
          <p14:tracePt t="11322" x="5664200" y="3100388"/>
          <p14:tracePt t="11330" x="5530850" y="3141663"/>
          <p14:tracePt t="11343" x="5397500" y="3182938"/>
          <p14:tracePt t="11344" x="5275263" y="3224213"/>
          <p14:tracePt t="11351" x="5172075" y="3244850"/>
          <p14:tracePt t="11359" x="5080000" y="3275013"/>
          <p14:tracePt t="11368" x="4967288" y="3316288"/>
          <p14:tracePt t="11375" x="4884738" y="3346450"/>
          <p14:tracePt t="11384" x="4792663" y="3387725"/>
          <p14:tracePt t="11391" x="4710113" y="3429000"/>
          <p14:tracePt t="11400" x="4618038" y="3479800"/>
          <p14:tracePt t="11409" x="4525963" y="3532188"/>
          <p14:tracePt t="11417" x="4484688" y="3582988"/>
          <p14:tracePt t="11425" x="4422775" y="3624263"/>
          <p14:tracePt t="11433" x="4392613" y="3654425"/>
          <p14:tracePt t="11442" x="4381500" y="3654425"/>
          <p14:tracePt t="11450" x="4360863" y="3675063"/>
          <p14:tracePt t="11458" x="4351338" y="3675063"/>
          <p14:tracePt t="11466" x="4351338" y="3686175"/>
          <p14:tracePt t="11495" x="4341813" y="3686175"/>
          <p14:tracePt t="11512" x="4330700" y="3686175"/>
          <p14:tracePt t="11528" x="4330700" y="3675063"/>
          <p14:tracePt t="12627" x="4310063" y="3757613"/>
          <p14:tracePt t="12637" x="4279900" y="3941763"/>
          <p14:tracePt t="12642" x="4217988" y="4116388"/>
          <p14:tracePt t="12653" x="4176713" y="4311650"/>
          <p14:tracePt t="12661" x="4084638" y="4557713"/>
          <p14:tracePt t="12670" x="4033838" y="4732338"/>
          <p14:tracePt t="12678" x="3971925" y="4886325"/>
          <p14:tracePt t="12686" x="3930650" y="5019675"/>
          <p14:tracePt t="12688" x="3879850" y="5113338"/>
          <p14:tracePt t="12697" x="3848100" y="5184775"/>
          <p14:tracePt t="12704" x="3827463" y="5235575"/>
          <p14:tracePt t="12714" x="3797300" y="5276850"/>
          <p14:tracePt t="12721" x="3776663" y="5307013"/>
          <p14:tracePt t="12729" x="3756025" y="5327650"/>
          <p14:tracePt t="12737" x="3735388" y="5338763"/>
          <p14:tracePt t="12744" x="3735388" y="5348288"/>
          <p14:tracePt t="12752" x="3725863" y="5359400"/>
          <p14:tracePt t="12761" x="3714750" y="5359400"/>
          <p14:tracePt t="12805" x="3714750" y="5368925"/>
          <p14:tracePt t="12859" x="3705225" y="5368925"/>
          <p14:tracePt t="12897" x="3705225" y="5359400"/>
          <p14:tracePt t="12931" x="3694113" y="5359400"/>
          <p14:tracePt t="12935" x="3694113" y="5348288"/>
          <p14:tracePt t="12936" x="3694113" y="5338763"/>
          <p14:tracePt t="12944" x="3694113" y="5318125"/>
          <p14:tracePt t="12952" x="3694113" y="5297488"/>
          <p14:tracePt t="12959" x="3694113" y="5276850"/>
          <p14:tracePt t="12967" x="3705225" y="5267325"/>
          <p14:tracePt t="12976" x="3705225" y="5246688"/>
          <p14:tracePt t="12985" x="3705225" y="5235575"/>
          <p14:tracePt t="12994" x="3714750" y="5226050"/>
          <p14:tracePt t="13018" x="3714750" y="5214938"/>
          <p14:tracePt t="14229" x="3684588" y="5214938"/>
          <p14:tracePt t="14237" x="3652838" y="5214938"/>
          <p14:tracePt t="14243" x="3613150" y="5214938"/>
          <p14:tracePt t="14251" x="3581400" y="5214938"/>
          <p14:tracePt t="14259" x="3551238" y="5205413"/>
          <p14:tracePt t="14267" x="3509963" y="5194300"/>
          <p14:tracePt t="14275" x="3498850" y="5184775"/>
          <p14:tracePt t="14284" x="3468688" y="5173663"/>
          <p14:tracePt t="14292" x="3448050" y="5153025"/>
          <p14:tracePt t="14301" x="3427413" y="5122863"/>
          <p14:tracePt t="14310" x="3417888" y="5092700"/>
          <p14:tracePt t="14587" x="3365500" y="5153025"/>
          <p14:tracePt t="14599" x="3305175" y="5214938"/>
          <p14:tracePt t="14601" x="3222625" y="5307013"/>
          <p14:tracePt t="14610" x="3151188" y="5380038"/>
          <p14:tracePt t="14616" x="3068638" y="5441950"/>
          <p14:tracePt t="14624" x="2997200" y="5502275"/>
          <p14:tracePt t="14632" x="2935288" y="5554663"/>
          <p14:tracePt t="14640" x="2894013" y="5595938"/>
          <p14:tracePt t="14648" x="2852738" y="5626100"/>
          <p14:tracePt t="14656" x="2822575" y="5656263"/>
          <p14:tracePt t="14666" x="2801938" y="5676900"/>
          <p14:tracePt t="14672" x="2790825" y="5688013"/>
          <p14:tracePt t="14680" x="2770188" y="5697538"/>
          <p14:tracePt t="14688" x="2760663" y="5697538"/>
          <p14:tracePt t="14704" x="2760663" y="5708650"/>
          <p14:tracePt t="14706" x="2751138" y="5708650"/>
          <p14:tracePt t="14713" x="2751138" y="5718175"/>
          <p14:tracePt t="14720" x="2740025" y="5729288"/>
          <p14:tracePt t="14728" x="2740025" y="5738813"/>
          <p14:tracePt t="14736" x="2740025" y="5749925"/>
          <p14:tracePt t="14744" x="2730500" y="5780088"/>
          <p14:tracePt t="14754" x="2719388" y="5810250"/>
          <p14:tracePt t="14761" x="2719388" y="5842000"/>
          <p14:tracePt t="14769" x="2709863" y="5892800"/>
          <p14:tracePt t="14778" x="2709863" y="5964238"/>
          <p14:tracePt t="14786" x="2698750" y="6046788"/>
          <p14:tracePt t="14796" x="2689225" y="6149975"/>
          <p14:tracePt t="14804" x="2668588" y="6221413"/>
          <p14:tracePt t="14811" x="2636838" y="6303963"/>
          <p14:tracePt t="14818" x="2627313" y="6354763"/>
          <p14:tracePt t="14827" x="2606675" y="6416675"/>
          <p14:tracePt t="14836" x="2576513" y="6457950"/>
          <p14:tracePt t="14843" x="2555875" y="6499225"/>
          <p14:tracePt t="14852" x="2514600" y="6529388"/>
          <p14:tracePt t="14859" x="2482850" y="6550025"/>
          <p14:tracePt t="14869" x="2443163" y="6570663"/>
          <p14:tracePt t="14878" x="2411413" y="6580188"/>
          <p14:tracePt t="14887" x="2349500" y="6591300"/>
          <p14:tracePt t="14889" x="2319338" y="6591300"/>
          <p14:tracePt t="14898" x="2278063" y="6580188"/>
          <p14:tracePt t="14904" x="2236788" y="6580188"/>
          <p14:tracePt t="14912" x="2206625" y="6559550"/>
          <p14:tracePt t="14920" x="2165350" y="6540500"/>
          <p14:tracePt t="14928" x="2124075" y="6519863"/>
          <p14:tracePt t="14936" x="2082800" y="6488113"/>
          <p14:tracePt t="14944" x="2032000" y="6457950"/>
          <p14:tracePt t="14953" x="2011363" y="6426200"/>
          <p14:tracePt t="14960" x="1970088" y="6405563"/>
          <p14:tracePt t="14969" x="1949450" y="6375400"/>
          <p14:tracePt t="14977" x="1919288" y="6354763"/>
          <p14:tracePt t="14986" x="1887538" y="6334125"/>
          <p14:tracePt t="14995" x="1878013" y="6313488"/>
          <p14:tracePt t="15002" x="1868488" y="6303963"/>
          <p14:tracePt t="15010" x="1847850" y="6292850"/>
          <p14:tracePt t="15025" x="1847850" y="6283325"/>
          <p14:tracePt t="15041" x="1847850" y="6272213"/>
          <p14:tracePt t="15066" x="1857375" y="6262688"/>
          <p14:tracePt t="15075" x="1898650" y="6262688"/>
          <p14:tracePt t="15080" x="1919288" y="6242050"/>
          <p14:tracePt t="15088" x="1960563" y="6232525"/>
          <p14:tracePt t="15096" x="2011363" y="6221413"/>
          <p14:tracePt t="15104" x="2052638" y="6221413"/>
          <p14:tracePt t="15112" x="2082800" y="6221413"/>
          <p14:tracePt t="15120" x="2124075" y="6221413"/>
          <p14:tracePt t="15128" x="2165350" y="6221413"/>
          <p14:tracePt t="15136" x="2176463" y="6221413"/>
          <p14:tracePt t="15144" x="2216150" y="6221413"/>
          <p14:tracePt t="15151" x="2236788" y="6221413"/>
          <p14:tracePt t="15161" x="2268538" y="6221413"/>
          <p14:tracePt t="15169" x="2278063" y="6200775"/>
          <p14:tracePt t="15177" x="2309813" y="6200775"/>
          <p14:tracePt t="15186" x="2328863" y="6200775"/>
          <p14:tracePt t="15194" x="2328863" y="6191250"/>
          <p14:tracePt t="15204" x="2349500" y="6180138"/>
          <p14:tracePt t="15211" x="2360613" y="6180138"/>
          <p14:tracePt t="15242" x="2360613" y="6170613"/>
          <p14:tracePt t="15257" x="2349500" y="6149975"/>
          <p14:tracePt t="15264" x="2339975" y="6129338"/>
          <p14:tracePt t="15272" x="2328863" y="6129338"/>
          <p14:tracePt t="15280" x="2319338" y="6108700"/>
          <p14:tracePt t="15288" x="2309813" y="6088063"/>
          <p14:tracePt t="15296" x="2298700" y="6078538"/>
          <p14:tracePt t="15304" x="2289175" y="6057900"/>
          <p14:tracePt t="15312" x="2289175" y="6037263"/>
          <p14:tracePt t="15320" x="2268538" y="6037263"/>
          <p14:tracePt t="15328" x="2268538" y="6016625"/>
          <p14:tracePt t="15337" x="2257425" y="6005513"/>
          <p14:tracePt t="15353" x="2257425" y="5995988"/>
          <p14:tracePt t="15377" x="2257425" y="5984875"/>
          <p14:tracePt t="15444" x="2289175" y="5975350"/>
          <p14:tracePt t="15447" x="2319338" y="5964238"/>
          <p14:tracePt t="15448" x="2381250" y="5922963"/>
          <p14:tracePt t="15456" x="2452688" y="5903913"/>
          <p14:tracePt t="15464" x="2535238" y="5862638"/>
          <p14:tracePt t="15472" x="2616200" y="5830888"/>
          <p14:tracePt t="15479" x="2689225" y="5789613"/>
          <p14:tracePt t="15488" x="2760663" y="5749925"/>
          <p14:tracePt t="15496" x="2843213" y="5708650"/>
          <p14:tracePt t="15505" x="2924175" y="5656263"/>
          <p14:tracePt t="15513" x="3006725" y="5614988"/>
          <p14:tracePt t="15521" x="3098800" y="5564188"/>
          <p14:tracePt t="15527" x="3171825" y="5534025"/>
          <p14:tracePt t="15535" x="3222625" y="5513388"/>
          <p14:tracePt t="15543" x="3263900" y="5492750"/>
          <p14:tracePt t="15551" x="3305175" y="5472113"/>
          <p14:tracePt t="15559" x="3335338" y="5461000"/>
          <p14:tracePt t="15568" x="3355975" y="5451475"/>
          <p14:tracePt t="15576" x="3365500" y="5441950"/>
          <p14:tracePt t="15585" x="3376613" y="5441950"/>
          <p14:tracePt t="15593" x="3386138" y="5441950"/>
          <p14:tracePt t="15618" x="3397250" y="5441950"/>
          <p14:tracePt t="15625" x="3397250" y="5430838"/>
          <p14:tracePt t="15634" x="3397250" y="5410200"/>
          <p14:tracePt t="15640" x="3397250" y="5389563"/>
          <p14:tracePt t="15648" x="3397250" y="5368925"/>
          <p14:tracePt t="15656" x="3397250" y="5348288"/>
          <p14:tracePt t="15664" x="3386138" y="5307013"/>
          <p14:tracePt t="15672" x="3376613" y="5287963"/>
          <p14:tracePt t="15681" x="3365500" y="5276850"/>
          <p14:tracePt t="15688" x="3355975" y="5246688"/>
          <p14:tracePt t="15697" x="3335338" y="5226050"/>
          <p14:tracePt t="15705" x="3314700" y="5214938"/>
          <p14:tracePt t="15713" x="3305175" y="5194300"/>
          <p14:tracePt t="15720" x="3273425" y="5194300"/>
          <p14:tracePt t="15728" x="3263900" y="5184775"/>
          <p14:tracePt t="15737" x="3232150" y="5173663"/>
          <p14:tracePt t="15745" x="3192463" y="5173663"/>
          <p14:tracePt t="15752" x="3171825" y="5173663"/>
          <p14:tracePt t="15760" x="3151188" y="5173663"/>
          <p14:tracePt t="15769" x="3140075" y="5173663"/>
          <p14:tracePt t="15778" x="3119438" y="5184775"/>
          <p14:tracePt t="15786" x="3098800" y="5184775"/>
          <p14:tracePt t="15794" x="3078163" y="5194300"/>
          <p14:tracePt t="15802" x="3057525" y="5205413"/>
          <p14:tracePt t="15811" x="3048000" y="5205413"/>
          <p14:tracePt t="15819" x="3038475" y="5214938"/>
          <p14:tracePt t="15827" x="3027363" y="5226050"/>
          <p14:tracePt t="15848" x="3017838" y="5226050"/>
          <p14:tracePt t="15864" x="3017838" y="5235575"/>
          <p14:tracePt t="15880" x="3017838" y="5246688"/>
          <p14:tracePt t="15897" x="3027363" y="5256213"/>
          <p14:tracePt t="15904" x="3068638" y="5276850"/>
          <p14:tracePt t="15912" x="3109913" y="5297488"/>
          <p14:tracePt t="15920" x="3151188" y="5318125"/>
          <p14:tracePt t="15928" x="3192463" y="5338763"/>
          <p14:tracePt t="15936" x="3243263" y="5368925"/>
          <p14:tracePt t="15944" x="3305175" y="5410200"/>
          <p14:tracePt t="15952" x="3344863" y="5430838"/>
          <p14:tracePt t="15959" x="3376613" y="5451475"/>
          <p14:tracePt t="15969" x="3386138" y="5451475"/>
          <p14:tracePt t="15978" x="3417888" y="5461000"/>
          <p14:tracePt t="15985" x="3438525" y="5472113"/>
          <p14:tracePt t="16000" x="3448050" y="5472113"/>
          <p14:tracePt t="16027" x="3459163" y="5461000"/>
          <p14:tracePt t="16037" x="3459163" y="5441950"/>
          <p14:tracePt t="16043" x="3468688" y="5400675"/>
          <p14:tracePt t="16051" x="3468688" y="5380038"/>
          <p14:tracePt t="16060" x="3468688" y="5338763"/>
          <p14:tracePt t="16068" x="3468688" y="5287963"/>
          <p14:tracePt t="16078" x="3479800" y="5267325"/>
          <p14:tracePt t="16087" x="3489325" y="5214938"/>
          <p14:tracePt t="16094" x="3489325" y="5173663"/>
          <p14:tracePt t="16096" x="3498850" y="5122863"/>
          <p14:tracePt t="16104" x="3509963" y="5081588"/>
          <p14:tracePt t="16112" x="3519488" y="5030788"/>
          <p14:tracePt t="16120" x="3530600" y="5010150"/>
          <p14:tracePt t="16129" x="3540125" y="4979988"/>
          <p14:tracePt t="16137" x="3560763" y="4948238"/>
          <p14:tracePt t="16145" x="3581400" y="4938713"/>
          <p14:tracePt t="16154" x="3602038" y="4918075"/>
          <p14:tracePt t="16161" x="3613150" y="4897438"/>
          <p14:tracePt t="16169" x="3632200" y="4886325"/>
          <p14:tracePt t="16178" x="3652838" y="4876800"/>
          <p14:tracePt t="16185" x="3673475" y="4876800"/>
          <p14:tracePt t="16193" x="3714750" y="4865688"/>
          <p14:tracePt t="16201" x="3746500" y="4845050"/>
          <p14:tracePt t="16210" x="3776663" y="4845050"/>
          <p14:tracePt t="16218" x="3806825" y="4826000"/>
          <p14:tracePt t="16228" x="3848100" y="4805363"/>
          <p14:tracePt t="16236" x="3879850" y="4805363"/>
          <p14:tracePt t="16244" x="3910013" y="4784725"/>
          <p14:tracePt t="16252" x="3951288" y="4764088"/>
          <p14:tracePt t="16260" x="3971925" y="4764088"/>
          <p14:tracePt t="16268" x="4002088" y="4752975"/>
          <p14:tracePt t="16277" x="4033838" y="4743450"/>
          <p14:tracePt t="16284" x="4043363" y="4732338"/>
          <p14:tracePt t="16292" x="4073525" y="4722813"/>
          <p14:tracePt t="16301" x="4094163" y="4722813"/>
          <p14:tracePt t="16309" x="4105275" y="4711700"/>
          <p14:tracePt t="16319" x="4135438" y="4711700"/>
          <p14:tracePt t="16322" x="4146550" y="4711700"/>
          <p14:tracePt t="16328" x="4167188" y="4711700"/>
          <p14:tracePt t="16338" x="4187825" y="4702175"/>
          <p14:tracePt t="16345" x="4197350" y="4702175"/>
          <p14:tracePt t="16353" x="4217988" y="4691063"/>
          <p14:tracePt t="16361" x="4217988" y="4681538"/>
          <p14:tracePt t="16372" x="4238625" y="4681538"/>
          <p14:tracePt t="16380" x="4248150" y="4681538"/>
          <p14:tracePt t="16387" x="4268788" y="4681538"/>
          <p14:tracePt t="16394" x="4289425" y="4672013"/>
          <p14:tracePt t="16402" x="4300538" y="4672013"/>
          <p14:tracePt t="16410" x="4321175" y="4672013"/>
          <p14:tracePt t="16425" x="4341813" y="4672013"/>
          <p14:tracePt t="16441" x="4360863" y="4672013"/>
          <p14:tracePt t="16450" x="4371975" y="4672013"/>
          <p14:tracePt t="16456" x="4381500" y="4672013"/>
          <p14:tracePt t="16464" x="4402138" y="4672013"/>
          <p14:tracePt t="16472" x="4413250" y="4660900"/>
          <p14:tracePt t="16480" x="4422775" y="4660900"/>
          <p14:tracePt t="16488" x="4433888" y="4651375"/>
          <p14:tracePt t="16496" x="4454525" y="4651375"/>
          <p14:tracePt t="16504" x="4464050" y="4651375"/>
          <p14:tracePt t="16512" x="4484688" y="4640263"/>
          <p14:tracePt t="16520" x="4505325" y="4630738"/>
          <p14:tracePt t="16528" x="4525963" y="4630738"/>
          <p14:tracePt t="16536" x="4546600" y="4619625"/>
          <p14:tracePt t="16544" x="4576763" y="4610100"/>
          <p14:tracePt t="16552" x="4587875" y="4589463"/>
          <p14:tracePt t="16562" x="4629150" y="4578350"/>
          <p14:tracePt t="16569" x="4659313" y="4557713"/>
          <p14:tracePt t="16578" x="4700588" y="4548188"/>
          <p14:tracePt t="16585" x="4721225" y="4537075"/>
          <p14:tracePt t="16594" x="4762500" y="4518025"/>
          <p14:tracePt t="16602" x="4802188" y="4497388"/>
          <p14:tracePt t="16610" x="4843463" y="4476750"/>
          <p14:tracePt t="16620" x="4884738" y="4456113"/>
          <p14:tracePt t="16626" x="4926013" y="4435475"/>
          <p14:tracePt t="16634" x="4967288" y="4414838"/>
          <p14:tracePt t="16643" x="4987925" y="4394200"/>
          <p14:tracePt t="16652" x="5038725" y="4383088"/>
          <p14:tracePt t="16661" x="5059363" y="4364038"/>
          <p14:tracePt t="16669" x="5100638" y="4343400"/>
          <p14:tracePt t="16677" x="5130800" y="4322763"/>
          <p14:tracePt t="16686" x="5141913" y="4302125"/>
          <p14:tracePt t="16694" x="5172075" y="4291013"/>
          <p14:tracePt t="16696" x="5203825" y="4270375"/>
          <p14:tracePt t="16705" x="5213350" y="4260850"/>
          <p14:tracePt t="16713" x="5233988" y="4240213"/>
          <p14:tracePt t="16722" x="5243513" y="4219575"/>
          <p14:tracePt t="16728" x="5264150" y="4208463"/>
          <p14:tracePt t="16737" x="5275263" y="4189413"/>
          <p14:tracePt t="16745" x="5295900" y="4168775"/>
          <p14:tracePt t="16752" x="5316538" y="4137025"/>
          <p14:tracePt t="16761" x="5346700" y="4116388"/>
          <p14:tracePt t="16769" x="5367338" y="4086225"/>
          <p14:tracePt t="16777" x="5397500" y="4054475"/>
          <p14:tracePt t="16785" x="5449888" y="4014788"/>
          <p14:tracePt t="16794" x="5480050" y="3973513"/>
          <p14:tracePt t="16802" x="5521325" y="3921125"/>
          <p14:tracePt t="16810" x="5551488" y="3890963"/>
          <p14:tracePt t="16819" x="5592763" y="3849688"/>
          <p14:tracePt t="16827" x="5624513" y="3819525"/>
          <p14:tracePt t="16836" x="5654675" y="3798888"/>
          <p14:tracePt t="16843" x="5684838" y="3767138"/>
          <p14:tracePt t="16852" x="5695950" y="3746500"/>
          <p14:tracePt t="16860" x="5726113" y="3706813"/>
          <p14:tracePt t="16869" x="5746750" y="3675063"/>
          <p14:tracePt t="16878" x="5767388" y="3644900"/>
          <p14:tracePt t="16887" x="5788025" y="3582988"/>
          <p14:tracePt t="16893" x="5829300" y="3511550"/>
          <p14:tracePt t="16896" x="5849938" y="3438525"/>
          <p14:tracePt t="16906" x="5870575" y="3367088"/>
          <p14:tracePt t="16914" x="5880100" y="3305175"/>
          <p14:tracePt t="16920" x="5891213" y="3233738"/>
          <p14:tracePt t="16929" x="5911850" y="3192463"/>
          <p14:tracePt t="16937" x="5921375" y="3162300"/>
          <p14:tracePt t="16947" x="5921375" y="3151188"/>
          <p14:tracePt t="16953" x="5932488" y="3130550"/>
          <p14:tracePt t="16961" x="5932488" y="3121025"/>
          <p14:tracePt t="16969" x="5942013" y="3111500"/>
          <p14:tracePt t="17121" x="5942013" y="3100388"/>
          <p14:tracePt t="34588" x="5951538" y="3121025"/>
          <p14:tracePt t="34598" x="5972175" y="3141663"/>
          <p14:tracePt t="34602" x="6024563" y="3141663"/>
          <p14:tracePt t="34608" x="6086475" y="3141663"/>
          <p14:tracePt t="34615" x="6178550" y="3130550"/>
          <p14:tracePt t="34623" x="6280150" y="3100388"/>
          <p14:tracePt t="34631" x="6403975" y="3049588"/>
          <p14:tracePt t="34643" x="6516688" y="2997200"/>
          <p14:tracePt t="34650" x="6670675" y="2925763"/>
          <p14:tracePt t="34655" x="6794500" y="2863850"/>
          <p14:tracePt t="34663" x="6927850" y="2803525"/>
          <p14:tracePt t="34672" x="7019925" y="2741613"/>
          <p14:tracePt t="34678" x="7102475" y="2649538"/>
          <p14:tracePt t="34686" x="7173913" y="2546350"/>
          <p14:tracePt t="34694" x="7215188" y="2422525"/>
          <p14:tracePt t="34703" x="7265988" y="2300288"/>
          <p14:tracePt t="34712" x="7286625" y="2185988"/>
          <p14:tracePt t="34719" x="7296150" y="2105025"/>
          <p14:tracePt t="34727" x="7296150" y="2032000"/>
          <p14:tracePt t="34736" x="7296150" y="1971675"/>
          <p14:tracePt t="34745" x="7256463" y="1909763"/>
          <p14:tracePt t="34752" x="7224713" y="1868488"/>
          <p14:tracePt t="34761" x="7183438" y="1847850"/>
          <p14:tracePt t="34768" x="7132638" y="1838325"/>
          <p14:tracePt t="34777" x="7070725" y="1838325"/>
          <p14:tracePt t="34785" x="6999288" y="1847850"/>
          <p14:tracePt t="34795" x="6927850" y="1868488"/>
          <p14:tracePt t="34802" x="6854825" y="1909763"/>
          <p14:tracePt t="34812" x="6794500" y="1960563"/>
          <p14:tracePt t="34819" x="6732588" y="2012950"/>
          <p14:tracePt t="34828" x="6670675" y="2105025"/>
          <p14:tracePt t="34836" x="6629400" y="2227263"/>
          <p14:tracePt t="34843" x="6599238" y="2330450"/>
          <p14:tracePt t="34851" x="6578600" y="2433638"/>
          <p14:tracePt t="34860" x="6578600" y="2514600"/>
          <p14:tracePt t="34869" x="6578600" y="2587625"/>
          <p14:tracePt t="34877" x="6599238" y="2649538"/>
          <p14:tracePt t="34880" x="6650038" y="2730500"/>
          <p14:tracePt t="34887" x="6732588" y="2822575"/>
          <p14:tracePt t="34895" x="6834188" y="2884488"/>
          <p14:tracePt t="34904" x="6958013" y="2936875"/>
          <p14:tracePt t="34911" x="7081838" y="3008313"/>
          <p14:tracePt t="34919" x="7194550" y="3049588"/>
          <p14:tracePt t="34927" x="7316788" y="3059113"/>
          <p14:tracePt t="34936" x="7429500" y="3079750"/>
          <p14:tracePt t="34943" x="7553325" y="3111500"/>
          <p14:tracePt t="34952" x="7615238" y="3111500"/>
          <p14:tracePt t="34960" x="7666038" y="3121025"/>
          <p14:tracePt t="34970" x="7696200" y="3130550"/>
          <p14:tracePt t="34977" x="7707313" y="3130550"/>
          <p14:tracePt t="34986" x="7727950" y="3130550"/>
          <p14:tracePt t="35008" x="7707313" y="3130550"/>
          <p14:tracePt t="35016" x="7677150" y="3130550"/>
          <p14:tracePt t="35024" x="7635875" y="3130550"/>
          <p14:tracePt t="35031" x="7583488" y="3111500"/>
          <p14:tracePt t="45029" x="7656513" y="2843213"/>
          <p14:tracePt t="45036" x="7891463" y="1971675"/>
          <p14:tracePt t="45045" x="7983538" y="1489075"/>
          <p14:tracePt t="45051" x="8118475" y="954088"/>
          <p14:tracePt t="45059" x="8251825" y="452438"/>
          <p14:tracePt t="47024" x="5951538" y="800100"/>
          <p14:tracePt t="47033" x="5951538" y="1498600"/>
          <p14:tracePt t="47039" x="5951538" y="2105025"/>
          <p14:tracePt t="47045" x="5962650" y="2668588"/>
          <p14:tracePt t="47053" x="5983288" y="3182938"/>
          <p14:tracePt t="47061" x="6003925" y="3552825"/>
          <p14:tracePt t="47072" x="6024563" y="3798888"/>
          <p14:tracePt t="47080" x="6054725" y="4024313"/>
          <p14:tracePt t="47087" x="6086475" y="4137025"/>
          <p14:tracePt t="47093" x="6116638" y="4240213"/>
          <p14:tracePt t="47103" x="6146800" y="4311650"/>
          <p14:tracePt t="47110" x="6146800" y="4364038"/>
          <p14:tracePt t="47119" x="6157913" y="4394200"/>
          <p14:tracePt t="47127" x="6157913" y="4403725"/>
          <p14:tracePt t="47136" x="6157913" y="4435475"/>
          <p14:tracePt t="47146" x="6126163" y="4476750"/>
          <p14:tracePt t="47152" x="6045200" y="4557713"/>
          <p14:tracePt t="49342" x="6054725" y="4414838"/>
          <p14:tracePt t="49347" x="6086475" y="4229100"/>
          <p14:tracePt t="49353" x="6116638" y="4065588"/>
          <p14:tracePt t="49361" x="6157913" y="3808413"/>
          <p14:tracePt t="49367" x="6199188" y="3552825"/>
          <p14:tracePt t="49376" x="6229350" y="3295650"/>
          <p14:tracePt t="49384" x="6291263" y="2946400"/>
          <p14:tracePt t="49392" x="6321425" y="2628900"/>
          <p14:tracePt t="49402" x="6383338" y="2300288"/>
          <p14:tracePt t="49409" x="6445250" y="1878013"/>
          <p14:tracePt t="49419" x="6486525" y="1498600"/>
          <p14:tracePt t="49427" x="6546850" y="1108075"/>
          <p14:tracePt t="49436" x="6608763" y="698500"/>
          <p14:tracePt t="49438" x="6670675" y="277813"/>
          <p14:tracePt t="50428" x="10785475" y="749300"/>
          <p14:tracePt t="50428" x="11185525" y="1344613"/>
          <p14:tracePt t="50428" x="11545888" y="1847850"/>
          <p14:tracePt t="50428" x="11863388" y="2259013"/>
          <p14:tracePt t="50428" x="12120563" y="2597150"/>
          <p14:tracePt t="50428" x="5500688" y="257175"/>
          <p14:tracePt t="50428" x="5408613" y="452438"/>
          <p14:tracePt t="50428" x="5337175" y="585788"/>
          <p14:tracePt t="50428" x="5284788" y="687388"/>
          <p14:tracePt t="50428" x="5254625" y="749300"/>
          <p14:tracePt t="50428" x="5233988" y="790575"/>
          <p14:tracePt t="50428" x="5224463" y="820738"/>
          <p14:tracePt t="50428" x="5213350" y="831850"/>
          <p14:tracePt t="50428" x="5213350" y="841375"/>
          <p14:tracePt t="50428" x="5203825" y="852488"/>
          <p14:tracePt t="50428" x="5203825" y="841375"/>
          <p14:tracePt t="50428" x="5224463" y="873125"/>
          <p14:tracePt t="50428" x="5233988" y="873125"/>
          <p14:tracePt t="50428" x="5254625" y="893763"/>
          <p14:tracePt t="50428" x="5284788" y="923925"/>
          <p14:tracePt t="50428" x="5346700" y="965200"/>
          <p14:tracePt t="50428" x="5418138" y="1016000"/>
          <p14:tracePt t="50428" x="5511800" y="1108075"/>
          <p14:tracePt t="50428" x="5603875" y="1201738"/>
          <p14:tracePt t="50428" x="5716588" y="1323975"/>
          <p14:tracePt t="50428" x="5818188" y="1447800"/>
          <p14:tracePt t="50428" x="5962650" y="1550988"/>
          <p14:tracePt t="50428" x="6096000" y="1643063"/>
          <p14:tracePt t="50428" x="6721475" y="1930400"/>
          <p14:tracePt t="50428" x="6700838" y="2105025"/>
          <p14:tracePt t="50428" x="6640513" y="2320925"/>
          <p14:tracePt t="50428" x="6537325" y="2535238"/>
          <p14:tracePt t="50428" x="6445250" y="2813050"/>
          <p14:tracePt t="50428" x="6321425" y="3151188"/>
          <p14:tracePt t="50428" x="6208713" y="3429000"/>
          <p14:tracePt t="50428" x="6096000" y="3736975"/>
          <p14:tracePt t="50428" x="5983288" y="4054475"/>
          <p14:tracePt t="50428" x="5891213" y="4352925"/>
          <p14:tracePt t="50428" x="5778500" y="4610100"/>
          <p14:tracePt t="50428" x="5684838" y="4794250"/>
          <p14:tracePt t="50428" x="5603875" y="4927600"/>
          <p14:tracePt t="50428" x="5530850" y="5072063"/>
          <p14:tracePt t="50428" x="5470525" y="5194300"/>
          <p14:tracePt t="50428" x="5387975" y="5297488"/>
          <p14:tracePt t="50428" x="5337175" y="5368925"/>
          <p14:tracePt t="50428" x="5275263" y="5461000"/>
          <p14:tracePt t="50428" x="5243513" y="5502275"/>
          <p14:tracePt t="50428" x="5203825" y="5564188"/>
          <p14:tracePt t="50428" x="5172075" y="5605463"/>
          <p14:tracePt t="50428" x="5151438" y="5635625"/>
          <p14:tracePt t="50428" x="5141913" y="5656263"/>
          <p14:tracePt t="50428" x="5121275" y="5676900"/>
          <p14:tracePt t="50428" x="5100638" y="5697538"/>
          <p14:tracePt t="50428" x="5089525" y="5708650"/>
          <p14:tracePt t="50428" x="5080000" y="5729288"/>
          <p14:tracePt t="50428" x="5059363" y="5738813"/>
          <p14:tracePt t="50428" x="5049838" y="5749925"/>
          <p14:tracePt t="50428" x="5038725" y="5749925"/>
          <p14:tracePt t="50428" x="5038725" y="5759450"/>
          <p14:tracePt t="50428" x="5070475" y="5768975"/>
          <p14:tracePt t="50428" x="5100638" y="5789613"/>
          <p14:tracePt t="50428" x="5162550" y="5800725"/>
          <p14:tracePt t="50428" x="5243513" y="5810250"/>
          <p14:tracePt t="50428" x="5376863" y="5821363"/>
          <p14:tracePt t="50428" x="5521325" y="5851525"/>
          <p14:tracePt t="50428" x="5675313" y="5851525"/>
          <p14:tracePt t="50428" x="5849938" y="5862638"/>
          <p14:tracePt t="50428" x="6054725" y="5862638"/>
          <p14:tracePt t="50428" x="6259513" y="5862638"/>
          <p14:tracePt t="50428" x="6424613" y="5862638"/>
          <p14:tracePt t="50428" x="6608763" y="5830888"/>
          <p14:tracePt t="50428" x="6804025" y="5800725"/>
          <p14:tracePt t="50428" x="7019925" y="5768975"/>
          <p14:tracePt t="50428" x="7173913" y="5738813"/>
          <p14:tracePt t="50428" x="7337425" y="5718175"/>
          <p14:tracePt t="50428" x="7470775" y="5688013"/>
          <p14:tracePt t="50428" x="7604125" y="5667375"/>
          <p14:tracePt t="50428" x="7748588" y="5635625"/>
          <p14:tracePt t="50428" x="7881938" y="5626100"/>
          <p14:tracePt t="50428" x="8015288" y="5595938"/>
          <p14:tracePt t="50428" x="8137525" y="5564188"/>
          <p14:tracePt t="50428" x="8251825" y="5564188"/>
          <p14:tracePt t="50428" x="8353425" y="5554663"/>
          <p14:tracePt t="50428" x="8518525" y="5554663"/>
          <p14:tracePt t="50428" x="8693150" y="5543550"/>
          <p14:tracePt t="50428" x="8856663" y="5543550"/>
          <p14:tracePt t="50428" x="9051925" y="5543550"/>
          <p14:tracePt t="50428" x="9288463" y="5543550"/>
          <p14:tracePt t="50428" x="9523413" y="5543550"/>
          <p14:tracePt t="50428" x="9709150" y="5543550"/>
          <p14:tracePt t="50428" x="9872663" y="5543550"/>
          <p14:tracePt t="50428" x="10036175" y="5543550"/>
          <p14:tracePt t="50428" x="10180638" y="5543550"/>
          <p14:tracePt t="50428" x="10334625" y="5492750"/>
          <p14:tracePt t="50428" x="10426700" y="5421313"/>
          <p14:tracePt t="50428" x="10529888" y="5492750"/>
          <p14:tracePt t="50428" x="10672763" y="5605463"/>
          <p14:tracePt t="50428" x="10775950" y="5688013"/>
          <p14:tracePt t="50428" x="10898188" y="5768975"/>
          <p14:tracePt t="50428" x="11042650" y="5842000"/>
          <p14:tracePt t="50428" x="11155363" y="5903913"/>
          <p14:tracePt t="50428" x="11299825" y="5975350"/>
          <p14:tracePt t="50428" x="11422063" y="6057900"/>
          <p14:tracePt t="50428" x="11534775" y="6118225"/>
          <p14:tracePt t="50428" x="11626850" y="6200775"/>
          <p14:tracePt t="50428" x="11720513" y="6283325"/>
          <p14:tracePt t="50428" x="11801475" y="6354763"/>
          <p14:tracePt t="50428" x="11863388" y="6416675"/>
          <p14:tracePt t="50428" x="11945938" y="6467475"/>
          <p14:tracePt t="50428" x="12007850" y="6519863"/>
          <p14:tracePt t="50428" x="12079288" y="6550025"/>
          <p14:tracePt t="50428" x="12141200" y="6600825"/>
          <p14:tracePt t="50428" x="12182475" y="6632575"/>
          <p14:tracePt t="50428" x="12157075" y="6357938"/>
          <p14:tracePt t="50428" x="12177713" y="6216650"/>
          <p14:tracePt t="50428" x="11515725" y="3597275"/>
          <p14:tracePt t="50428" x="11164888" y="3759200"/>
          <p14:tracePt t="50428" x="10804525" y="3957638"/>
          <p14:tracePt t="50428" x="10418763" y="4189413"/>
          <p14:tracePt t="50428" x="10094913" y="4414838"/>
          <p14:tracePt t="50428" x="9798050" y="4605338"/>
          <p14:tracePt t="50428" x="9531350" y="4767263"/>
          <p14:tracePt t="50428" x="9299575" y="4914900"/>
          <p14:tracePt t="50428" x="9109075" y="5062538"/>
          <p14:tracePt t="50428" x="8967788" y="5181600"/>
          <p14:tracePt t="50428" x="8869363" y="5245100"/>
          <p14:tracePt t="50428" x="8799513" y="5316538"/>
          <p14:tracePt t="50428" x="8736013" y="5365750"/>
          <p14:tracePt t="50428" x="8701088" y="5407025"/>
          <p14:tracePt t="50428" x="8672513" y="5429250"/>
          <p14:tracePt t="50428" x="8651875" y="5449888"/>
          <p14:tracePt t="50428" x="8637588" y="5464175"/>
          <p14:tracePt t="50428" x="8629650" y="5464175"/>
          <p14:tracePt t="50428" x="8623300" y="5478463"/>
          <p14:tracePt t="50428" x="8623300" y="5484813"/>
          <p14:tracePt t="50428" x="8489950" y="5505450"/>
          <p14:tracePt t="50428" x="8320088" y="5513388"/>
          <p14:tracePt t="50428" x="8102600" y="5534025"/>
          <p14:tracePt t="50428" x="8031163" y="5541963"/>
          <p14:tracePt t="50428" x="7996238" y="5548313"/>
          <p14:tracePt t="50428" x="7975600" y="5548313"/>
          <p14:tracePt t="50428" x="7961313" y="5548313"/>
          <p14:tracePt t="50428" x="7961313" y="5554663"/>
          <p14:tracePt t="50428" x="7975600" y="5554663"/>
          <p14:tracePt t="50428" x="8018463" y="5548313"/>
          <p14:tracePt t="50428" x="8108950" y="5534025"/>
          <p14:tracePt t="50428" x="8221663" y="5513388"/>
          <p14:tracePt t="50428" x="8334375" y="5492750"/>
          <p14:tracePt t="50428" x="8482013" y="5464175"/>
          <p14:tracePt t="50428" x="8678863" y="5429250"/>
          <p14:tracePt t="50428" x="8883650" y="5372100"/>
          <p14:tracePt t="50428" x="9080500" y="5337175"/>
          <p14:tracePt t="50428" x="9299575" y="5308600"/>
          <p14:tracePt t="50428" x="9517063" y="5287963"/>
          <p14:tracePt t="50428" x="9707563" y="5273675"/>
          <p14:tracePt t="50428" x="9869488" y="5273675"/>
          <p14:tracePt t="50428" x="10031413" y="5273675"/>
          <p14:tracePt t="50428" x="10158413" y="5273675"/>
          <p14:tracePt t="50428" x="10269538" y="5273675"/>
          <p14:tracePt t="50428" x="10347325" y="5273675"/>
          <p14:tracePt t="50428" x="10425113" y="5253038"/>
          <p14:tracePt t="50428" x="10494963" y="5253038"/>
          <p14:tracePt t="50428" x="10566400" y="5238750"/>
          <p14:tracePt t="50428" x="10621963" y="5210175"/>
          <p14:tracePt t="50428" x="10706100" y="5195888"/>
          <p14:tracePt t="50428" x="10783888" y="5181600"/>
          <p14:tracePt t="50428" x="10868025" y="5175250"/>
          <p14:tracePt t="50428" x="10925175" y="5175250"/>
          <p14:tracePt t="50428" x="10966450" y="5175250"/>
          <p14:tracePt t="50428" x="11015663" y="5181600"/>
          <p14:tracePt t="50428" x="11044238" y="5181600"/>
          <p14:tracePt t="50428" x="11058525" y="5195888"/>
          <p14:tracePt t="50428" x="11087100" y="5195888"/>
          <p14:tracePt t="50428" x="11107738" y="5203825"/>
          <p14:tracePt t="50428" x="11115675" y="5210175"/>
          <p14:tracePt t="50428" x="11128375" y="5218113"/>
          <p14:tracePt t="50428" x="11136313" y="5218113"/>
          <p14:tracePt t="50428" x="11156950" y="5218113"/>
          <p14:tracePt t="50428" x="11164888" y="5218113"/>
          <p14:tracePt t="50428" x="11177588" y="5218113"/>
          <p14:tracePt t="50428" x="11191875" y="5218113"/>
          <p14:tracePt t="50428" x="11199813" y="5218113"/>
          <p14:tracePt t="50428" x="11142663" y="5245100"/>
          <p14:tracePt t="50428" x="11037888" y="5294313"/>
          <p14:tracePt t="50428" x="10882313" y="5372100"/>
          <p14:tracePt t="50428" x="10714038" y="5443538"/>
          <p14:tracePt t="50428" x="10517188" y="5534025"/>
          <p14:tracePt t="50428" x="10234613" y="5618163"/>
          <p14:tracePt t="50428" x="9982200" y="5710238"/>
          <p14:tracePt t="50428" x="9713913" y="5767388"/>
          <p14:tracePt t="50428" x="9467850" y="5816600"/>
          <p14:tracePt t="50428" x="9221788" y="5857875"/>
          <p14:tracePt t="50428" x="9045575" y="5878513"/>
          <p14:tracePt t="50428" x="8890000" y="5915025"/>
          <p14:tracePt t="50428" x="8764588" y="5935663"/>
          <p14:tracePt t="50428" x="8658225" y="5942013"/>
          <p14:tracePt t="50428" x="8559800" y="5956300"/>
          <p14:tracePt t="50428" x="8475663" y="5970588"/>
          <p14:tracePt t="50428" x="8412163" y="5978525"/>
          <p14:tracePt t="50428" x="8362950" y="5999163"/>
          <p14:tracePt t="50428" x="8320088" y="6005513"/>
          <p14:tracePt t="50428" x="8285163" y="6019800"/>
          <p14:tracePt t="50428" x="8250238" y="6034088"/>
          <p14:tracePt t="50428" x="8215313" y="6054725"/>
          <p14:tracePt t="50428" x="8186738" y="6076950"/>
          <p14:tracePt t="50428" x="8158163" y="6103938"/>
          <p14:tracePt t="50428" x="8137525" y="6132513"/>
          <p14:tracePt t="50428" x="8108950" y="6146800"/>
          <p14:tracePt t="50428" x="8088313" y="6161088"/>
          <p14:tracePt t="50428" x="7631113" y="6203950"/>
          <p14:tracePt t="50428" x="6934200" y="6315075"/>
          <p14:tracePt t="50428" x="6229350" y="6464300"/>
          <p14:tracePt t="50428" x="5526088" y="6632575"/>
          <p14:tracePt t="50428" x="4864100" y="6829425"/>
          <p14:tracePt t="50428" x="1654175" y="6372225"/>
          <p14:tracePt t="50428" x="1908175" y="6062663"/>
          <p14:tracePt t="50428" x="2209800" y="5730875"/>
          <p14:tracePt t="50428" x="2506663" y="5400675"/>
          <p14:tracePt t="50428" x="2830513" y="5027613"/>
          <p14:tracePt t="50428" x="3175000" y="4632325"/>
          <p14:tracePt t="50428" x="3519488" y="4252913"/>
          <p14:tracePt t="50428" x="3863975" y="3859213"/>
          <p14:tracePt t="50428" x="4202113" y="3478213"/>
          <p14:tracePt t="50428" x="4505325" y="3125788"/>
          <p14:tracePt t="50428" x="4829175" y="2774950"/>
          <p14:tracePt t="50428" x="4956175" y="2654300"/>
          <p14:tracePt t="50428" x="5089525" y="2506663"/>
          <p14:tracePt t="50428" x="5265738" y="2344738"/>
          <p14:tracePt t="50428" x="5419725" y="2197100"/>
          <p14:tracePt t="50428" x="5567363" y="2006600"/>
          <p14:tracePt t="50428" x="5702300" y="1816100"/>
          <p14:tracePt t="50428" x="5786438" y="1662113"/>
          <p14:tracePt t="50428" x="5864225" y="1527175"/>
          <p14:tracePt t="50428" x="5913438" y="1401763"/>
          <p14:tracePt t="50428" x="5954713" y="1281113"/>
          <p14:tracePt t="50428" x="6003925" y="1182688"/>
          <p14:tracePt t="50428" x="6032500" y="1077913"/>
          <p14:tracePt t="50428" x="6053138" y="992188"/>
          <p14:tracePt t="50428" x="6081713" y="922338"/>
          <p14:tracePt t="50428" x="6110288" y="852488"/>
          <p14:tracePt t="50428" x="6145213" y="781050"/>
          <p14:tracePt t="50428" x="6130925" y="731838"/>
          <p14:tracePt t="50428" x="6102350" y="690563"/>
          <p14:tracePt t="50428" x="6067425" y="633413"/>
          <p14:tracePt t="50428" x="6046788" y="569913"/>
          <p14:tracePt t="50428" x="6003925" y="500063"/>
          <p14:tracePt t="50428" x="5983288" y="430213"/>
          <p14:tracePt t="50428" x="5940425" y="344488"/>
          <p14:tracePt t="50428" x="5913438" y="239713"/>
          <p14:tracePt t="50428" x="5899150" y="127000"/>
          <p14:tracePt t="50428" x="5870575" y="28575"/>
          <p14:tracePt t="50428" x="6546850" y="254000"/>
          <p14:tracePt t="50428" x="6659563" y="471488"/>
          <p14:tracePt t="50428" x="6891338" y="992188"/>
          <p14:tracePt t="50428" x="6983413" y="1211263"/>
          <p14:tracePt t="50428" x="7081838" y="1450975"/>
          <p14:tracePt t="50428" x="7165975" y="1662113"/>
          <p14:tracePt t="50428" x="7258050" y="1858963"/>
          <p14:tracePt t="50428" x="7321550" y="1992313"/>
          <p14:tracePt t="50428" x="7391400" y="2139950"/>
          <p14:tracePt t="50428" x="7432675" y="2246313"/>
          <p14:tracePt t="50428" x="7475538" y="2338388"/>
          <p14:tracePt t="50428" x="7496175" y="2393950"/>
          <p14:tracePt t="50428" x="7504113" y="2443163"/>
          <p14:tracePt t="50428" x="7532688" y="2457450"/>
          <p14:tracePt t="50428" x="7559675" y="2471738"/>
          <p14:tracePt t="50428" x="7588250" y="2486025"/>
          <p14:tracePt t="50428" x="7623175" y="2506663"/>
          <p14:tracePt t="50428" x="7645400" y="2513013"/>
          <p14:tracePt t="50428" x="7672388" y="2527300"/>
          <p14:tracePt t="50428" x="7694613" y="2541588"/>
          <p14:tracePt t="50428" x="7715250" y="2562225"/>
          <p14:tracePt t="50428" x="7721600" y="2570163"/>
          <p14:tracePt t="50428" x="7735888" y="2590800"/>
          <p14:tracePt t="50428" x="7750175" y="2613025"/>
          <p14:tracePt t="50428" x="7750175" y="2654300"/>
          <p14:tracePt t="50428" x="7750175" y="2711450"/>
          <p14:tracePt t="50428" x="7735888" y="2824163"/>
          <p14:tracePt t="50428" x="7721600" y="2928938"/>
          <p14:tracePt t="50428" x="7680325" y="3119438"/>
          <p14:tracePt t="50428" x="7666038" y="3203575"/>
          <p14:tracePt t="50428" x="7658100" y="3260725"/>
          <p14:tracePt t="50428" x="7658100" y="3295650"/>
          <p14:tracePt t="50428" x="7651750" y="3322638"/>
          <p14:tracePt t="50428" x="7651750" y="3336925"/>
          <p14:tracePt t="50428" x="7651750" y="3359150"/>
          <p14:tracePt t="50428" x="7651750" y="3365500"/>
          <p14:tracePt t="50428" x="7686675" y="3140075"/>
          <p14:tracePt t="50428" x="7883525" y="2351088"/>
          <p14:tracePt t="50428" x="8018463" y="1914525"/>
          <p14:tracePt t="50428" x="8151813" y="1457325"/>
          <p14:tracePt t="50428" x="8250238" y="1069975"/>
          <p14:tracePt t="50428" x="8362950" y="682625"/>
          <p14:tracePt t="50428" x="8432800" y="387350"/>
          <p14:tracePt t="50428" x="8502650" y="155575"/>
          <p14:tracePt t="50428" x="8539163" y="0"/>
        </p14:tracePtLst>
      </p14:laserTraceLst>
    </p:ext>
  </p:extLst>
</p:sld>
</file>

<file path=ppt/theme/theme1.xml><?xml version="1.0" encoding="utf-8"?>
<a:theme xmlns:a="http://schemas.openxmlformats.org/drawingml/2006/main" name="Facet">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212</TotalTime>
  <Words>503</Words>
  <Application>Microsoft Office PowerPoint</Application>
  <PresentationFormat>Widescreen</PresentationFormat>
  <Paragraphs>55</Paragraphs>
  <Slides>5</Slides>
  <Notes>2</Notes>
  <HiddenSlides>0</HiddenSlides>
  <MMClips>5</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vt:i4>
      </vt:variant>
    </vt:vector>
  </HeadingPairs>
  <TitlesOfParts>
    <vt:vector size="14" baseType="lpstr">
      <vt:lpstr>Aptos</vt:lpstr>
      <vt:lpstr>Aptos </vt:lpstr>
      <vt:lpstr>Arial</vt:lpstr>
      <vt:lpstr>Asptos</vt:lpstr>
      <vt:lpstr>Bodoni MT Condensed</vt:lpstr>
      <vt:lpstr>Calibri</vt:lpstr>
      <vt:lpstr>Trebuchet MS</vt:lpstr>
      <vt:lpstr>Wingdings 3</vt:lpstr>
      <vt:lpstr>Facet</vt:lpstr>
      <vt:lpstr>Structural Integrity of Bamboo as A Sustainable Building Material </vt:lpstr>
      <vt:lpstr>MECHANICAL PROPERTIES</vt:lpstr>
      <vt:lpstr>ANALYSIS AND DISCUSSION</vt:lpstr>
      <vt:lpstr>APPLICATION IN CONSTRUCTION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Johari, Jaz J (UG - Sust, Civ &amp; Env Eng)</dc:creator>
  <cp:lastModifiedBy>Johari, Jaz J (UG - Sust, Civ &amp; Env Eng)</cp:lastModifiedBy>
  <cp:revision>6</cp:revision>
  <dcterms:created xsi:type="dcterms:W3CDTF">2024-12-06T01:50:51Z</dcterms:created>
  <dcterms:modified xsi:type="dcterms:W3CDTF">2024-12-06T12:41:12Z</dcterms:modified>
</cp:coreProperties>
</file>

<file path=docProps/thumbnail.jpeg>
</file>